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7" r:id="rId2"/>
    <p:sldId id="266" r:id="rId3"/>
    <p:sldId id="258" r:id="rId4"/>
    <p:sldId id="265" r:id="rId5"/>
    <p:sldId id="259" r:id="rId6"/>
    <p:sldId id="260" r:id="rId7"/>
    <p:sldId id="261" r:id="rId8"/>
    <p:sldId id="264" r:id="rId9"/>
    <p:sldId id="262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3" autoAdjust="0"/>
    <p:restoredTop sz="94660"/>
  </p:normalViewPr>
  <p:slideViewPr>
    <p:cSldViewPr snapToGrid="0">
      <p:cViewPr varScale="1">
        <p:scale>
          <a:sx n="76" d="100"/>
          <a:sy n="76" d="100"/>
        </p:scale>
        <p:origin x="63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tr-TR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2416C-1C0F-4DC7-8253-3AC50CD53D77}" type="datetimeFigureOut">
              <a:rPr lang="tr-TR" smtClean="0"/>
              <a:t>11.01.2021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BA13B-6A22-48A7-A3F6-5B46C439BE2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9471315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Yazılı Panoramik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2416C-1C0F-4DC7-8253-3AC50CD53D77}" type="datetimeFigureOut">
              <a:rPr lang="tr-TR" smtClean="0"/>
              <a:t>11.01.2021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BA13B-6A22-48A7-A3F6-5B46C439BE2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476807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şlık ve Resim Yazıs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2416C-1C0F-4DC7-8253-3AC50CD53D77}" type="datetimeFigureOut">
              <a:rPr lang="tr-TR" smtClean="0"/>
              <a:t>11.01.2021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BA13B-6A22-48A7-A3F6-5B46C439BE2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942808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esim Yazılı Alın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tr-TR"/>
              <a:t>Asıl metin stillerini düzenlemek için tıklayın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2416C-1C0F-4DC7-8253-3AC50CD53D77}" type="datetimeFigureOut">
              <a:rPr lang="tr-TR" smtClean="0"/>
              <a:t>11.01.2021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BA13B-6A22-48A7-A3F6-5B46C439BE23}" type="slidenum">
              <a:rPr lang="tr-TR" smtClean="0"/>
              <a:t>‹#›</a:t>
            </a:fld>
            <a:endParaRPr lang="tr-TR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536288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İsim Kar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2416C-1C0F-4DC7-8253-3AC50CD53D77}" type="datetimeFigureOut">
              <a:rPr lang="tr-TR" smtClean="0"/>
              <a:t>11.01.2021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BA13B-6A22-48A7-A3F6-5B46C439BE2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952972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ütu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2416C-1C0F-4DC7-8253-3AC50CD53D77}" type="datetimeFigureOut">
              <a:rPr lang="tr-TR" smtClean="0"/>
              <a:t>11.01.2021</a:t>
            </a:fld>
            <a:endParaRPr lang="tr-TR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BA13B-6A22-48A7-A3F6-5B46C439BE2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533717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Resim Sütu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2416C-1C0F-4DC7-8253-3AC50CD53D77}" type="datetimeFigureOut">
              <a:rPr lang="tr-TR" smtClean="0"/>
              <a:t>11.01.2021</a:t>
            </a:fld>
            <a:endParaRPr lang="tr-TR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BA13B-6A22-48A7-A3F6-5B46C439BE2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2043337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2416C-1C0F-4DC7-8253-3AC50CD53D77}" type="datetimeFigureOut">
              <a:rPr lang="tr-TR" smtClean="0"/>
              <a:t>11.01.2021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BA13B-6A22-48A7-A3F6-5B46C439BE2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377116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2416C-1C0F-4DC7-8253-3AC50CD53D77}" type="datetimeFigureOut">
              <a:rPr lang="tr-TR" smtClean="0"/>
              <a:t>11.01.2021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BA13B-6A22-48A7-A3F6-5B46C439BE2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035734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2416C-1C0F-4DC7-8253-3AC50CD53D77}" type="datetimeFigureOut">
              <a:rPr lang="tr-TR" smtClean="0"/>
              <a:t>11.01.2021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BA13B-6A22-48A7-A3F6-5B46C439BE2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9741675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2416C-1C0F-4DC7-8253-3AC50CD53D77}" type="datetimeFigureOut">
              <a:rPr lang="tr-TR" smtClean="0"/>
              <a:t>11.01.2021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BA13B-6A22-48A7-A3F6-5B46C439BE2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8350682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2416C-1C0F-4DC7-8253-3AC50CD53D77}" type="datetimeFigureOut">
              <a:rPr lang="tr-TR" smtClean="0"/>
              <a:t>11.01.2021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BA13B-6A22-48A7-A3F6-5B46C439BE2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8498152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2416C-1C0F-4DC7-8253-3AC50CD53D77}" type="datetimeFigureOut">
              <a:rPr lang="tr-TR" smtClean="0"/>
              <a:t>11.01.2021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BA13B-6A22-48A7-A3F6-5B46C439BE2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8994495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2416C-1C0F-4DC7-8253-3AC50CD53D77}" type="datetimeFigureOut">
              <a:rPr lang="tr-TR" smtClean="0"/>
              <a:t>11.01.2021</a:t>
            </a:fld>
            <a:endParaRPr lang="tr-TR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BA13B-6A22-48A7-A3F6-5B46C439BE2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863175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2416C-1C0F-4DC7-8253-3AC50CD53D77}" type="datetimeFigureOut">
              <a:rPr lang="tr-TR" smtClean="0"/>
              <a:t>11.01.2021</a:t>
            </a:fld>
            <a:endParaRPr lang="tr-TR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BA13B-6A22-48A7-A3F6-5B46C439BE2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5449915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2416C-1C0F-4DC7-8253-3AC50CD53D77}" type="datetimeFigureOut">
              <a:rPr lang="tr-TR" smtClean="0"/>
              <a:t>11.01.2021</a:t>
            </a:fld>
            <a:endParaRPr lang="tr-TR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BA13B-6A22-48A7-A3F6-5B46C439BE2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0236382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2416C-1C0F-4DC7-8253-3AC50CD53D77}" type="datetimeFigureOut">
              <a:rPr lang="tr-TR" smtClean="0"/>
              <a:t>11.01.2021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BA13B-6A22-48A7-A3F6-5B46C439BE2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2282638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7F22416C-1C0F-4DC7-8253-3AC50CD53D77}" type="datetimeFigureOut">
              <a:rPr lang="tr-TR" smtClean="0"/>
              <a:t>11.01.2021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0BA13B-6A22-48A7-A3F6-5B46C439BE2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695800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2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3346E1CC-70E1-4EFE-BA37-58FB1281C9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5140214"/>
          </a:xfrm>
        </p:spPr>
        <p:txBody>
          <a:bodyPr/>
          <a:lstStyle/>
          <a:p>
            <a:br>
              <a:rPr lang="tr-TR" dirty="0">
                <a:latin typeface="Cooper Black" panose="0208090404030B020404" pitchFamily="18" charset="0"/>
              </a:rPr>
            </a:br>
            <a:r>
              <a:rPr lang="tr-TR" dirty="0">
                <a:latin typeface="Cooper Black" panose="0208090404030B020404" pitchFamily="18" charset="0"/>
              </a:rPr>
              <a:t>Team </a:t>
            </a:r>
            <a:r>
              <a:rPr lang="tr-TR" dirty="0" err="1">
                <a:latin typeface="Cooper Black" panose="0208090404030B020404" pitchFamily="18" charset="0"/>
              </a:rPr>
              <a:t>Queen’s</a:t>
            </a:r>
            <a:r>
              <a:rPr lang="tr-TR" dirty="0">
                <a:latin typeface="Cooper Black" panose="0208090404030B020404" pitchFamily="18" charset="0"/>
              </a:rPr>
              <a:t> </a:t>
            </a:r>
            <a:r>
              <a:rPr lang="tr-TR" dirty="0" err="1">
                <a:latin typeface="Cooper Black" panose="0208090404030B020404" pitchFamily="18" charset="0"/>
              </a:rPr>
              <a:t>Gambit</a:t>
            </a:r>
            <a:br>
              <a:rPr lang="tr-TR" dirty="0">
                <a:latin typeface="Cooper Black" panose="0208090404030B020404" pitchFamily="18" charset="0"/>
              </a:rPr>
            </a:br>
            <a:br>
              <a:rPr lang="tr-TR" dirty="0">
                <a:latin typeface="Cooper Black" panose="0208090404030B020404" pitchFamily="18" charset="0"/>
              </a:rPr>
            </a:br>
            <a:r>
              <a:rPr lang="tr-TR" dirty="0">
                <a:latin typeface="Cooper Black" panose="0208090404030B020404" pitchFamily="18" charset="0"/>
              </a:rPr>
              <a:t>Project: </a:t>
            </a:r>
            <a:r>
              <a:rPr lang="tr-TR" dirty="0" err="1">
                <a:latin typeface="Cooper Black" panose="0208090404030B020404" pitchFamily="18" charset="0"/>
              </a:rPr>
              <a:t>Chess</a:t>
            </a:r>
            <a:br>
              <a:rPr lang="tr-TR" dirty="0">
                <a:latin typeface="Cooper Black" panose="0208090404030B020404" pitchFamily="18" charset="0"/>
              </a:rPr>
            </a:br>
            <a:br>
              <a:rPr lang="tr-TR" dirty="0">
                <a:latin typeface="Cooper Black" panose="0208090404030B020404" pitchFamily="18" charset="0"/>
              </a:rPr>
            </a:br>
            <a:br>
              <a:rPr lang="tr-TR" dirty="0">
                <a:latin typeface="Cooper Black" panose="0208090404030B020404" pitchFamily="18" charset="0"/>
              </a:rPr>
            </a:br>
            <a:br>
              <a:rPr lang="tr-TR" dirty="0">
                <a:latin typeface="Cooper Black" panose="0208090404030B020404" pitchFamily="18" charset="0"/>
              </a:rPr>
            </a:br>
            <a:r>
              <a:rPr lang="tr-TR" sz="2000" dirty="0">
                <a:latin typeface="Cooper Black" panose="0208090404030B020404" pitchFamily="18" charset="0"/>
              </a:rPr>
              <a:t>Mert Olpak</a:t>
            </a:r>
            <a:br>
              <a:rPr lang="tr-TR" sz="2000" dirty="0">
                <a:latin typeface="Cooper Black" panose="0208090404030B020404" pitchFamily="18" charset="0"/>
              </a:rPr>
            </a:br>
            <a:r>
              <a:rPr lang="tr-TR" sz="2000" dirty="0">
                <a:latin typeface="Cooper Black" panose="0208090404030B020404" pitchFamily="18" charset="0"/>
              </a:rPr>
              <a:t>Sevki Can </a:t>
            </a:r>
            <a:r>
              <a:rPr lang="tr-TR" sz="2000" dirty="0" err="1">
                <a:latin typeface="Cooper Black" panose="0208090404030B020404" pitchFamily="18" charset="0"/>
              </a:rPr>
              <a:t>Sentuna</a:t>
            </a:r>
            <a:r>
              <a:rPr lang="tr-TR" sz="2000" dirty="0">
                <a:latin typeface="Cooper Black" panose="0208090404030B020404" pitchFamily="18" charset="0"/>
              </a:rPr>
              <a:t>									</a:t>
            </a:r>
            <a:r>
              <a:rPr lang="tr-TR" sz="2000" dirty="0" err="1">
                <a:latin typeface="Cooper Black" panose="0208090404030B020404" pitchFamily="18" charset="0"/>
              </a:rPr>
              <a:t>Date</a:t>
            </a:r>
            <a:r>
              <a:rPr lang="tr-TR" sz="2000" dirty="0">
                <a:latin typeface="Cooper Black" panose="0208090404030B020404" pitchFamily="18" charset="0"/>
              </a:rPr>
              <a:t>: 10.01.2021</a:t>
            </a:r>
          </a:p>
        </p:txBody>
      </p:sp>
    </p:spTree>
    <p:extLst>
      <p:ext uri="{BB962C8B-B14F-4D97-AF65-F5344CB8AC3E}">
        <p14:creationId xmlns:p14="http://schemas.microsoft.com/office/powerpoint/2010/main" val="23305423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26F76BD8-B73D-4496-9F5E-B64836C1B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Functions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algorithms</a:t>
            </a:r>
            <a:r>
              <a:rPr lang="tr-TR" dirty="0"/>
              <a:t> </a:t>
            </a:r>
            <a:r>
              <a:rPr lang="tr-TR" dirty="0" err="1"/>
              <a:t>that</a:t>
            </a:r>
            <a:r>
              <a:rPr lang="tr-TR" dirty="0"/>
              <a:t> </a:t>
            </a:r>
            <a:r>
              <a:rPr lang="tr-TR" dirty="0" err="1"/>
              <a:t>will</a:t>
            </a:r>
            <a:r>
              <a:rPr lang="tr-TR" dirty="0"/>
              <a:t> be </a:t>
            </a:r>
            <a:r>
              <a:rPr lang="tr-TR" dirty="0" err="1"/>
              <a:t>covered</a:t>
            </a:r>
            <a:r>
              <a:rPr lang="tr-TR" dirty="0"/>
              <a:t> :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6480C432-67CD-4D70-BFC0-F538010B65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8946541" cy="3623981"/>
          </a:xfrm>
        </p:spPr>
        <p:txBody>
          <a:bodyPr/>
          <a:lstStyle/>
          <a:p>
            <a:r>
              <a:rPr lang="tr-TR" dirty="0" err="1"/>
              <a:t>is_valid_move_black</a:t>
            </a:r>
            <a:r>
              <a:rPr lang="tr-TR" dirty="0"/>
              <a:t>()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is_valid_move_white</a:t>
            </a:r>
            <a:r>
              <a:rPr lang="tr-TR" dirty="0"/>
              <a:t>()</a:t>
            </a:r>
          </a:p>
          <a:p>
            <a:r>
              <a:rPr lang="tr-TR" dirty="0" err="1"/>
              <a:t>Castling</a:t>
            </a:r>
            <a:r>
              <a:rPr lang="tr-TR" dirty="0"/>
              <a:t> </a:t>
            </a:r>
            <a:r>
              <a:rPr lang="tr-TR" dirty="0" err="1"/>
              <a:t>algorithm</a:t>
            </a:r>
            <a:endParaRPr lang="tr-TR" dirty="0"/>
          </a:p>
          <a:p>
            <a:r>
              <a:rPr lang="tr-TR" dirty="0" err="1"/>
              <a:t>Horizontal</a:t>
            </a:r>
            <a:r>
              <a:rPr lang="tr-TR" dirty="0"/>
              <a:t>, </a:t>
            </a:r>
            <a:r>
              <a:rPr lang="tr-TR" dirty="0" err="1"/>
              <a:t>vertical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diagonal</a:t>
            </a:r>
            <a:r>
              <a:rPr lang="tr-TR" dirty="0"/>
              <a:t> </a:t>
            </a:r>
            <a:r>
              <a:rPr lang="tr-TR" dirty="0" err="1"/>
              <a:t>check</a:t>
            </a:r>
            <a:r>
              <a:rPr lang="tr-TR" dirty="0"/>
              <a:t> </a:t>
            </a:r>
            <a:r>
              <a:rPr lang="tr-TR" dirty="0" err="1"/>
              <a:t>algorithms</a:t>
            </a:r>
            <a:endParaRPr lang="tr-TR" dirty="0"/>
          </a:p>
          <a:p>
            <a:r>
              <a:rPr lang="tr-TR" dirty="0" err="1"/>
              <a:t>black_king_check_for_surroundings</a:t>
            </a:r>
            <a:r>
              <a:rPr lang="tr-TR" dirty="0"/>
              <a:t>()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white_king_check_for_surroundings</a:t>
            </a:r>
            <a:endParaRPr lang="tr-TR" dirty="0"/>
          </a:p>
          <a:p>
            <a:r>
              <a:rPr lang="tr-TR" dirty="0" err="1"/>
              <a:t>white_checkmate_controller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black_check_mate_controller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40788164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E2739329-737B-4577-8DB2-2B76076DF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is_valid_move_white</a:t>
            </a:r>
            <a:r>
              <a:rPr lang="tr-TR" dirty="0"/>
              <a:t>():</a:t>
            </a:r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A68E43D7-CE20-4712-80E6-F6C64C6D3A7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1" y="1994186"/>
            <a:ext cx="5338688" cy="3918368"/>
          </a:xfrm>
        </p:spPr>
      </p:pic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325F11A5-3E5B-45A3-A4A7-F818EA4F08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29193" y="1853248"/>
            <a:ext cx="4396341" cy="4200245"/>
          </a:xfrm>
        </p:spPr>
        <p:txBody>
          <a:bodyPr/>
          <a:lstStyle/>
          <a:p>
            <a:r>
              <a:rPr lang="tr-TR" dirty="0" err="1"/>
              <a:t>All</a:t>
            </a:r>
            <a:r>
              <a:rPr lang="tr-TR" dirty="0"/>
              <a:t> </a:t>
            </a:r>
            <a:r>
              <a:rPr lang="tr-TR" dirty="0" err="1"/>
              <a:t>white</a:t>
            </a:r>
            <a:r>
              <a:rPr lang="tr-TR" dirty="0"/>
              <a:t> </a:t>
            </a:r>
            <a:r>
              <a:rPr lang="tr-TR" dirty="0" err="1"/>
              <a:t>pieces</a:t>
            </a:r>
            <a:r>
              <a:rPr lang="tr-TR" dirty="0"/>
              <a:t> </a:t>
            </a:r>
            <a:r>
              <a:rPr lang="tr-TR" dirty="0" err="1"/>
              <a:t>are</a:t>
            </a:r>
            <a:r>
              <a:rPr lang="tr-TR" dirty="0"/>
              <a:t> </a:t>
            </a:r>
            <a:r>
              <a:rPr lang="tr-TR" dirty="0" err="1"/>
              <a:t>defined</a:t>
            </a:r>
            <a:r>
              <a:rPr lang="tr-TR" dirty="0"/>
              <a:t> in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function</a:t>
            </a:r>
            <a:r>
              <a:rPr lang="tr-TR" dirty="0"/>
              <a:t> ‘</a:t>
            </a:r>
            <a:r>
              <a:rPr lang="tr-TR" dirty="0" err="1"/>
              <a:t>is_valid_move_white</a:t>
            </a:r>
            <a:r>
              <a:rPr lang="tr-TR" dirty="0"/>
              <a:t>()’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same</a:t>
            </a:r>
            <a:r>
              <a:rPr lang="tr-TR" dirty="0"/>
              <a:t> as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black</a:t>
            </a:r>
            <a:r>
              <a:rPr lang="tr-TR" dirty="0"/>
              <a:t> </a:t>
            </a:r>
            <a:r>
              <a:rPr lang="tr-TR" dirty="0" err="1"/>
              <a:t>pieces</a:t>
            </a:r>
            <a:r>
              <a:rPr lang="tr-TR" dirty="0"/>
              <a:t>.</a:t>
            </a:r>
          </a:p>
          <a:p>
            <a:r>
              <a:rPr lang="tr-TR" dirty="0" err="1"/>
              <a:t>For</a:t>
            </a:r>
            <a:r>
              <a:rPr lang="tr-TR" dirty="0"/>
              <a:t> </a:t>
            </a:r>
            <a:r>
              <a:rPr lang="tr-TR" dirty="0" err="1"/>
              <a:t>this</a:t>
            </a:r>
            <a:r>
              <a:rPr lang="tr-TR" dirty="0"/>
              <a:t> </a:t>
            </a:r>
            <a:r>
              <a:rPr lang="tr-TR" dirty="0" err="1"/>
              <a:t>particular</a:t>
            </a:r>
            <a:r>
              <a:rPr lang="tr-TR" dirty="0"/>
              <a:t> </a:t>
            </a:r>
            <a:r>
              <a:rPr lang="tr-TR" dirty="0" err="1"/>
              <a:t>example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pawn</a:t>
            </a:r>
            <a:r>
              <a:rPr lang="tr-TR" dirty="0"/>
              <a:t> is </a:t>
            </a:r>
            <a:r>
              <a:rPr lang="tr-TR" dirty="0" err="1"/>
              <a:t>defined</a:t>
            </a:r>
            <a:r>
              <a:rPr lang="tr-TR" dirty="0"/>
              <a:t>. </a:t>
            </a:r>
            <a:r>
              <a:rPr lang="tr-TR" dirty="0" err="1"/>
              <a:t>If</a:t>
            </a:r>
            <a:r>
              <a:rPr lang="tr-TR" dirty="0"/>
              <a:t> </a:t>
            </a:r>
            <a:r>
              <a:rPr lang="tr-TR" dirty="0" err="1"/>
              <a:t>user</a:t>
            </a:r>
            <a:r>
              <a:rPr lang="tr-TR" dirty="0"/>
              <a:t> </a:t>
            </a:r>
            <a:r>
              <a:rPr lang="tr-TR" dirty="0" err="1"/>
              <a:t>tries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commit</a:t>
            </a:r>
            <a:r>
              <a:rPr lang="tr-TR" dirty="0"/>
              <a:t> an illegal </a:t>
            </a:r>
            <a:r>
              <a:rPr lang="tr-TR" dirty="0" err="1"/>
              <a:t>move</a:t>
            </a:r>
            <a:r>
              <a:rPr lang="tr-TR" dirty="0"/>
              <a:t>, ‘ </a:t>
            </a:r>
            <a:r>
              <a:rPr lang="tr-TR" dirty="0" err="1"/>
              <a:t>invalid</a:t>
            </a:r>
            <a:r>
              <a:rPr lang="tr-TR" dirty="0"/>
              <a:t> </a:t>
            </a:r>
            <a:r>
              <a:rPr lang="tr-TR" dirty="0" err="1"/>
              <a:t>move</a:t>
            </a:r>
            <a:r>
              <a:rPr lang="tr-TR" dirty="0"/>
              <a:t> !’ </a:t>
            </a:r>
            <a:r>
              <a:rPr lang="tr-TR" dirty="0" err="1"/>
              <a:t>prints</a:t>
            </a:r>
            <a:r>
              <a:rPr lang="tr-TR" dirty="0"/>
              <a:t> </a:t>
            </a:r>
            <a:r>
              <a:rPr lang="tr-TR" dirty="0" err="1"/>
              <a:t>out</a:t>
            </a:r>
            <a:r>
              <a:rPr lang="tr-TR" dirty="0"/>
              <a:t>.</a:t>
            </a:r>
          </a:p>
          <a:p>
            <a:r>
              <a:rPr lang="tr-TR" dirty="0" err="1"/>
              <a:t>Every</a:t>
            </a:r>
            <a:r>
              <a:rPr lang="tr-TR" dirty="0"/>
              <a:t> </a:t>
            </a:r>
            <a:r>
              <a:rPr lang="tr-TR" dirty="0" err="1"/>
              <a:t>characteristic</a:t>
            </a:r>
            <a:r>
              <a:rPr lang="tr-TR" dirty="0"/>
              <a:t> </a:t>
            </a:r>
            <a:r>
              <a:rPr lang="tr-TR" dirty="0" err="1"/>
              <a:t>properties</a:t>
            </a:r>
            <a:r>
              <a:rPr lang="tr-TR" dirty="0"/>
              <a:t> of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pieces</a:t>
            </a:r>
            <a:r>
              <a:rPr lang="tr-TR" dirty="0"/>
              <a:t> </a:t>
            </a:r>
            <a:r>
              <a:rPr lang="tr-TR" dirty="0" err="1"/>
              <a:t>are</a:t>
            </a:r>
            <a:r>
              <a:rPr lang="tr-TR" dirty="0"/>
              <a:t> </a:t>
            </a:r>
            <a:r>
              <a:rPr lang="tr-TR" dirty="0" err="1"/>
              <a:t>defined</a:t>
            </a:r>
            <a:r>
              <a:rPr lang="tr-TR" dirty="0"/>
              <a:t> in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same</a:t>
            </a:r>
            <a:r>
              <a:rPr lang="tr-TR" dirty="0"/>
              <a:t> </a:t>
            </a:r>
            <a:r>
              <a:rPr lang="tr-TR" dirty="0" err="1"/>
              <a:t>function</a:t>
            </a:r>
            <a:r>
              <a:rPr lang="tr-T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036322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35599EFA-0986-4A56-9A97-D82D51D47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Castling</a:t>
            </a:r>
            <a:r>
              <a:rPr lang="tr-TR" dirty="0"/>
              <a:t> </a:t>
            </a:r>
            <a:r>
              <a:rPr lang="tr-TR" dirty="0" err="1"/>
              <a:t>King</a:t>
            </a:r>
            <a:r>
              <a:rPr lang="tr-TR" dirty="0"/>
              <a:t> </a:t>
            </a:r>
            <a:r>
              <a:rPr lang="tr-TR" dirty="0" err="1"/>
              <a:t>side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Queen</a:t>
            </a:r>
            <a:r>
              <a:rPr lang="tr-TR" dirty="0"/>
              <a:t> </a:t>
            </a:r>
            <a:r>
              <a:rPr lang="tr-TR" dirty="0" err="1"/>
              <a:t>side</a:t>
            </a:r>
            <a:r>
              <a:rPr lang="tr-TR" dirty="0"/>
              <a:t>:</a:t>
            </a:r>
          </a:p>
        </p:txBody>
      </p:sp>
      <p:pic>
        <p:nvPicPr>
          <p:cNvPr id="6" name="İçerik Yer Tutucusu 5">
            <a:extLst>
              <a:ext uri="{FF2B5EF4-FFF2-40B4-BE49-F238E27FC236}">
                <a16:creationId xmlns:a16="http://schemas.microsoft.com/office/drawing/2014/main" id="{EC5490AC-E54D-4DAA-8DED-65D9C1B33D3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1" y="2585638"/>
            <a:ext cx="3088688" cy="4195763"/>
          </a:xfrm>
        </p:spPr>
      </p:pic>
      <p:pic>
        <p:nvPicPr>
          <p:cNvPr id="8" name="İçerik Yer Tutucusu 7">
            <a:extLst>
              <a:ext uri="{FF2B5EF4-FFF2-40B4-BE49-F238E27FC236}">
                <a16:creationId xmlns:a16="http://schemas.microsoft.com/office/drawing/2014/main" id="{24B8EA6C-7D4F-4140-95D5-AC45A3EA81A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5788" y="2533015"/>
            <a:ext cx="3820058" cy="3326283"/>
          </a:xfrm>
        </p:spPr>
      </p:pic>
      <p:sp>
        <p:nvSpPr>
          <p:cNvPr id="13" name="Metin Yer Tutucusu 12">
            <a:extLst>
              <a:ext uri="{FF2B5EF4-FFF2-40B4-BE49-F238E27FC236}">
                <a16:creationId xmlns:a16="http://schemas.microsoft.com/office/drawing/2014/main" id="{E6E408ED-4EFF-4DF5-82C6-3D447D9E0DD9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0" y="1905000"/>
            <a:ext cx="4395788" cy="576263"/>
          </a:xfrm>
        </p:spPr>
        <p:txBody>
          <a:bodyPr>
            <a:normAutofit fontScale="77500" lnSpcReduction="20000"/>
          </a:bodyPr>
          <a:lstStyle/>
          <a:p>
            <a:r>
              <a:rPr lang="tr-TR" dirty="0" err="1"/>
              <a:t>Castling</a:t>
            </a:r>
            <a:r>
              <a:rPr lang="tr-TR" dirty="0"/>
              <a:t> </a:t>
            </a:r>
            <a:r>
              <a:rPr lang="tr-TR" dirty="0" err="1"/>
              <a:t>happens</a:t>
            </a:r>
            <a:r>
              <a:rPr lang="tr-TR" dirty="0"/>
              <a:t> </a:t>
            </a:r>
            <a:r>
              <a:rPr lang="tr-TR" dirty="0" err="1"/>
              <a:t>when</a:t>
            </a:r>
            <a:r>
              <a:rPr lang="tr-TR" dirty="0"/>
              <a:t> </a:t>
            </a:r>
            <a:r>
              <a:rPr lang="tr-TR" dirty="0" err="1"/>
              <a:t>there</a:t>
            </a:r>
            <a:r>
              <a:rPr lang="tr-TR" dirty="0"/>
              <a:t> </a:t>
            </a:r>
            <a:r>
              <a:rPr lang="tr-TR" dirty="0" err="1"/>
              <a:t>are</a:t>
            </a:r>
            <a:r>
              <a:rPr lang="tr-TR" dirty="0"/>
              <a:t> </a:t>
            </a:r>
            <a:r>
              <a:rPr lang="tr-TR" dirty="0" err="1"/>
              <a:t>no</a:t>
            </a:r>
            <a:r>
              <a:rPr lang="tr-TR" dirty="0"/>
              <a:t> </a:t>
            </a:r>
            <a:r>
              <a:rPr lang="tr-TR" dirty="0" err="1"/>
              <a:t>piece</a:t>
            </a:r>
            <a:r>
              <a:rPr lang="tr-TR" dirty="0"/>
              <a:t> </a:t>
            </a:r>
            <a:r>
              <a:rPr lang="tr-TR" dirty="0" err="1"/>
              <a:t>between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King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Rook</a:t>
            </a:r>
            <a:r>
              <a:rPr lang="tr-TR" dirty="0"/>
              <a:t>.</a:t>
            </a:r>
          </a:p>
        </p:txBody>
      </p:sp>
      <p:pic>
        <p:nvPicPr>
          <p:cNvPr id="17" name="Resim 16">
            <a:extLst>
              <a:ext uri="{FF2B5EF4-FFF2-40B4-BE49-F238E27FC236}">
                <a16:creationId xmlns:a16="http://schemas.microsoft.com/office/drawing/2014/main" id="{6D0BDFCD-E529-41A0-B546-9ACFC9F962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3340" y="2481263"/>
            <a:ext cx="3238952" cy="3372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8785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1857CCC2-D88C-47A7-A092-B13FE66F2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Checking</a:t>
            </a:r>
            <a:r>
              <a:rPr lang="tr-TR" dirty="0"/>
              <a:t> </a:t>
            </a:r>
            <a:r>
              <a:rPr lang="tr-TR" dirty="0" err="1"/>
              <a:t>functions</a:t>
            </a:r>
            <a:r>
              <a:rPr lang="tr-TR" dirty="0"/>
              <a:t>:</a:t>
            </a:r>
          </a:p>
        </p:txBody>
      </p:sp>
      <p:pic>
        <p:nvPicPr>
          <p:cNvPr id="6" name="İçerik Yer Tutucusu 5">
            <a:extLst>
              <a:ext uri="{FF2B5EF4-FFF2-40B4-BE49-F238E27FC236}">
                <a16:creationId xmlns:a16="http://schemas.microsoft.com/office/drawing/2014/main" id="{6B1AEB82-26B3-45FE-8B3C-F0549F02D5A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025" y="1853248"/>
            <a:ext cx="4195763" cy="4195763"/>
          </a:xfrm>
        </p:spPr>
      </p:pic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6DEC8C37-3C10-465A-8F45-A419E1FA54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71043" y="1851007"/>
            <a:ext cx="4396341" cy="4200245"/>
          </a:xfrm>
        </p:spPr>
        <p:txBody>
          <a:bodyPr/>
          <a:lstStyle/>
          <a:p>
            <a:r>
              <a:rPr lang="tr-TR" dirty="0" err="1"/>
              <a:t>Our</a:t>
            </a:r>
            <a:r>
              <a:rPr lang="tr-TR" dirty="0"/>
              <a:t> </a:t>
            </a:r>
            <a:r>
              <a:rPr lang="tr-TR" dirty="0" err="1"/>
              <a:t>referance</a:t>
            </a:r>
            <a:r>
              <a:rPr lang="tr-TR" dirty="0"/>
              <a:t> </a:t>
            </a:r>
            <a:r>
              <a:rPr lang="tr-TR" dirty="0" err="1"/>
              <a:t>should</a:t>
            </a:r>
            <a:r>
              <a:rPr lang="tr-TR" dirty="0"/>
              <a:t> be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target</a:t>
            </a:r>
            <a:r>
              <a:rPr lang="tr-TR" dirty="0"/>
              <a:t> </a:t>
            </a:r>
            <a:r>
              <a:rPr lang="tr-TR" dirty="0" err="1"/>
              <a:t>square</a:t>
            </a:r>
            <a:r>
              <a:rPr lang="tr-TR" dirty="0"/>
              <a:t> (TR, TC).</a:t>
            </a:r>
          </a:p>
          <a:p>
            <a:r>
              <a:rPr lang="tr-TR" dirty="0" err="1"/>
              <a:t>We</a:t>
            </a:r>
            <a:r>
              <a:rPr lang="tr-TR" dirty="0"/>
              <a:t> </a:t>
            </a:r>
            <a:r>
              <a:rPr lang="tr-TR" dirty="0" err="1"/>
              <a:t>scan</a:t>
            </a:r>
            <a:r>
              <a:rPr lang="tr-TR" dirty="0"/>
              <a:t> </a:t>
            </a:r>
            <a:r>
              <a:rPr lang="tr-TR" dirty="0" err="1"/>
              <a:t>through</a:t>
            </a:r>
            <a:r>
              <a:rPr lang="tr-TR" dirty="0"/>
              <a:t> </a:t>
            </a:r>
            <a:r>
              <a:rPr lang="tr-TR" dirty="0" err="1"/>
              <a:t>all</a:t>
            </a:r>
            <a:r>
              <a:rPr lang="tr-TR" dirty="0"/>
              <a:t> </a:t>
            </a:r>
            <a:r>
              <a:rPr lang="tr-TR" dirty="0" err="1"/>
              <a:t>squares</a:t>
            </a:r>
            <a:r>
              <a:rPr lang="tr-TR" dirty="0"/>
              <a:t> </a:t>
            </a:r>
            <a:r>
              <a:rPr lang="tr-TR" dirty="0" err="1"/>
              <a:t>vertically</a:t>
            </a:r>
            <a:r>
              <a:rPr lang="tr-TR" dirty="0"/>
              <a:t>, </a:t>
            </a:r>
            <a:r>
              <a:rPr lang="tr-TR" dirty="0" err="1"/>
              <a:t>horizontally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diagonally</a:t>
            </a:r>
            <a:r>
              <a:rPr lang="tr-TR" dirty="0"/>
              <a:t>.</a:t>
            </a:r>
          </a:p>
          <a:p>
            <a:r>
              <a:rPr lang="tr-TR" dirty="0" err="1"/>
              <a:t>Those</a:t>
            </a:r>
            <a:r>
              <a:rPr lang="tr-TR" dirty="0"/>
              <a:t> </a:t>
            </a:r>
            <a:r>
              <a:rPr lang="tr-TR" dirty="0" err="1"/>
              <a:t>functions</a:t>
            </a:r>
            <a:r>
              <a:rPr lang="tr-TR" dirty="0"/>
              <a:t> </a:t>
            </a:r>
            <a:r>
              <a:rPr lang="tr-TR" dirty="0" err="1"/>
              <a:t>are</a:t>
            </a:r>
            <a:r>
              <a:rPr lang="tr-TR" dirty="0"/>
              <a:t> </a:t>
            </a:r>
            <a:r>
              <a:rPr lang="tr-TR" dirty="0" err="1"/>
              <a:t>chosen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be </a:t>
            </a:r>
            <a:r>
              <a:rPr lang="tr-TR" dirty="0" err="1"/>
              <a:t>built</a:t>
            </a:r>
            <a:r>
              <a:rPr lang="tr-TR" dirty="0"/>
              <a:t> </a:t>
            </a:r>
            <a:r>
              <a:rPr lang="tr-TR" dirty="0" err="1"/>
              <a:t>seperated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applied</a:t>
            </a:r>
            <a:r>
              <a:rPr lang="tr-TR" dirty="0"/>
              <a:t> </a:t>
            </a:r>
            <a:r>
              <a:rPr lang="tr-TR" dirty="0" err="1"/>
              <a:t>seperated</a:t>
            </a:r>
            <a:r>
              <a:rPr lang="tr-TR" dirty="0"/>
              <a:t> </a:t>
            </a:r>
            <a:r>
              <a:rPr lang="tr-TR" dirty="0" err="1"/>
              <a:t>one</a:t>
            </a:r>
            <a:r>
              <a:rPr lang="tr-TR" dirty="0"/>
              <a:t> </a:t>
            </a:r>
            <a:r>
              <a:rPr lang="tr-TR" dirty="0" err="1"/>
              <a:t>by</a:t>
            </a:r>
            <a:r>
              <a:rPr lang="tr-TR" dirty="0"/>
              <a:t> </a:t>
            </a:r>
            <a:r>
              <a:rPr lang="tr-TR" dirty="0" err="1"/>
              <a:t>one</a:t>
            </a:r>
            <a:r>
              <a:rPr lang="tr-TR" dirty="0"/>
              <a:t>.</a:t>
            </a:r>
          </a:p>
          <a:p>
            <a:r>
              <a:rPr lang="tr-TR" dirty="0" err="1"/>
              <a:t>For</a:t>
            </a:r>
            <a:r>
              <a:rPr lang="tr-TR" dirty="0"/>
              <a:t> </a:t>
            </a:r>
            <a:r>
              <a:rPr lang="tr-TR" dirty="0" err="1"/>
              <a:t>example</a:t>
            </a:r>
            <a:r>
              <a:rPr lang="tr-TR" dirty="0"/>
              <a:t>, </a:t>
            </a:r>
            <a:r>
              <a:rPr lang="tr-TR" dirty="0" err="1"/>
              <a:t>we</a:t>
            </a:r>
            <a:r>
              <a:rPr lang="tr-TR" dirty="0"/>
              <a:t> </a:t>
            </a:r>
            <a:r>
              <a:rPr lang="tr-TR" dirty="0" err="1"/>
              <a:t>need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apply</a:t>
            </a:r>
            <a:r>
              <a:rPr lang="tr-TR" dirty="0"/>
              <a:t> </a:t>
            </a:r>
            <a:r>
              <a:rPr lang="tr-TR" dirty="0" err="1"/>
              <a:t>vertical</a:t>
            </a:r>
            <a:r>
              <a:rPr lang="tr-TR" dirty="0"/>
              <a:t>, </a:t>
            </a:r>
            <a:r>
              <a:rPr lang="tr-TR" dirty="0" err="1"/>
              <a:t>horizontal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diagonal</a:t>
            </a:r>
            <a:r>
              <a:rPr lang="tr-TR" dirty="0"/>
              <a:t> </a:t>
            </a:r>
            <a:r>
              <a:rPr lang="tr-TR" dirty="0" err="1"/>
              <a:t>functions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Queen</a:t>
            </a:r>
            <a:r>
              <a:rPr lang="tr-TR" dirty="0"/>
              <a:t> </a:t>
            </a:r>
            <a:r>
              <a:rPr lang="tr-TR" dirty="0" err="1"/>
              <a:t>while</a:t>
            </a:r>
            <a:r>
              <a:rPr lang="tr-TR" dirty="0"/>
              <a:t> </a:t>
            </a:r>
            <a:r>
              <a:rPr lang="tr-TR" dirty="0" err="1"/>
              <a:t>we</a:t>
            </a:r>
            <a:r>
              <a:rPr lang="tr-TR" dirty="0"/>
              <a:t> </a:t>
            </a:r>
            <a:r>
              <a:rPr lang="tr-TR" dirty="0" err="1"/>
              <a:t>apply</a:t>
            </a:r>
            <a:r>
              <a:rPr lang="tr-TR" dirty="0"/>
              <a:t> </a:t>
            </a:r>
            <a:r>
              <a:rPr lang="tr-TR" dirty="0" err="1"/>
              <a:t>only</a:t>
            </a:r>
            <a:r>
              <a:rPr lang="tr-TR" dirty="0"/>
              <a:t> </a:t>
            </a:r>
            <a:r>
              <a:rPr lang="tr-TR" dirty="0" err="1"/>
              <a:t>diagonal</a:t>
            </a:r>
            <a:r>
              <a:rPr lang="tr-TR" dirty="0"/>
              <a:t> </a:t>
            </a:r>
            <a:r>
              <a:rPr lang="tr-TR" dirty="0" err="1"/>
              <a:t>function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Bishop</a:t>
            </a:r>
            <a:r>
              <a:rPr lang="tr-T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208879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ECF4692B-4165-4B6D-B5C6-96416A6C5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Checking</a:t>
            </a:r>
            <a:r>
              <a:rPr lang="tr-TR" dirty="0"/>
              <a:t> </a:t>
            </a:r>
            <a:r>
              <a:rPr lang="tr-TR" dirty="0" err="1"/>
              <a:t>functions</a:t>
            </a:r>
            <a:r>
              <a:rPr lang="tr-TR" dirty="0"/>
              <a:t> (</a:t>
            </a:r>
            <a:r>
              <a:rPr lang="tr-TR" dirty="0" err="1"/>
              <a:t>continued</a:t>
            </a:r>
            <a:r>
              <a:rPr lang="tr-TR" dirty="0"/>
              <a:t>): </a:t>
            </a:r>
          </a:p>
        </p:txBody>
      </p:sp>
      <p:pic>
        <p:nvPicPr>
          <p:cNvPr id="6" name="İçerik Yer Tutucusu 5">
            <a:extLst>
              <a:ext uri="{FF2B5EF4-FFF2-40B4-BE49-F238E27FC236}">
                <a16:creationId xmlns:a16="http://schemas.microsoft.com/office/drawing/2014/main" id="{5387B67C-1BDD-44AC-AB7F-F179CAE77AB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58" y="1613000"/>
            <a:ext cx="5169888" cy="3632000"/>
          </a:xfrm>
        </p:spPr>
      </p:pic>
      <p:pic>
        <p:nvPicPr>
          <p:cNvPr id="8" name="İçerik Yer Tutucusu 7">
            <a:extLst>
              <a:ext uri="{FF2B5EF4-FFF2-40B4-BE49-F238E27FC236}">
                <a16:creationId xmlns:a16="http://schemas.microsoft.com/office/drawing/2014/main" id="{FD51FBFF-8BA5-4449-B472-30F0397E6B8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1851" y="1612999"/>
            <a:ext cx="4907664" cy="3391753"/>
          </a:xfrm>
        </p:spPr>
      </p:pic>
    </p:spTree>
    <p:extLst>
      <p:ext uri="{BB962C8B-B14F-4D97-AF65-F5344CB8AC3E}">
        <p14:creationId xmlns:p14="http://schemas.microsoft.com/office/powerpoint/2010/main" val="16371119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C60D7DCD-1596-462B-9D16-F9CD3FEA0D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Checking</a:t>
            </a:r>
            <a:r>
              <a:rPr lang="tr-TR" dirty="0"/>
              <a:t> </a:t>
            </a:r>
            <a:r>
              <a:rPr lang="tr-TR" dirty="0" err="1"/>
              <a:t>functions</a:t>
            </a:r>
            <a:r>
              <a:rPr lang="tr-TR" dirty="0"/>
              <a:t> (</a:t>
            </a:r>
            <a:r>
              <a:rPr lang="tr-TR" dirty="0" err="1"/>
              <a:t>continued</a:t>
            </a:r>
            <a:r>
              <a:rPr lang="tr-TR" dirty="0"/>
              <a:t>):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1B1B93A8-B04B-4ACE-974E-B682F076139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finally</a:t>
            </a:r>
            <a:r>
              <a:rPr lang="tr-TR" dirty="0"/>
              <a:t>, </a:t>
            </a:r>
            <a:r>
              <a:rPr lang="tr-TR" dirty="0" err="1"/>
              <a:t>that</a:t>
            </a:r>
            <a:r>
              <a:rPr lang="tr-TR" dirty="0"/>
              <a:t> is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application</a:t>
            </a:r>
            <a:r>
              <a:rPr lang="tr-TR" dirty="0"/>
              <a:t> of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functions</a:t>
            </a:r>
            <a:r>
              <a:rPr lang="tr-TR" dirty="0"/>
              <a:t> in </a:t>
            </a:r>
            <a:r>
              <a:rPr lang="tr-TR" dirty="0" err="1"/>
              <a:t>is_valid_move</a:t>
            </a:r>
            <a:r>
              <a:rPr lang="tr-TR" dirty="0"/>
              <a:t>() </a:t>
            </a:r>
            <a:r>
              <a:rPr lang="tr-TR" dirty="0" err="1"/>
              <a:t>functions</a:t>
            </a:r>
            <a:r>
              <a:rPr lang="tr-TR" dirty="0"/>
              <a:t>.</a:t>
            </a:r>
          </a:p>
          <a:p>
            <a:r>
              <a:rPr lang="tr-TR" dirty="0" err="1"/>
              <a:t>This</a:t>
            </a:r>
            <a:r>
              <a:rPr lang="tr-TR" dirty="0"/>
              <a:t> </a:t>
            </a:r>
            <a:r>
              <a:rPr lang="tr-TR" dirty="0" err="1"/>
              <a:t>particular</a:t>
            </a:r>
            <a:r>
              <a:rPr lang="tr-TR" dirty="0"/>
              <a:t> </a:t>
            </a:r>
            <a:r>
              <a:rPr lang="tr-TR" dirty="0" err="1"/>
              <a:t>example</a:t>
            </a:r>
            <a:r>
              <a:rPr lang="tr-TR" dirty="0"/>
              <a:t> </a:t>
            </a:r>
            <a:r>
              <a:rPr lang="tr-TR" dirty="0" err="1"/>
              <a:t>shows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implementation</a:t>
            </a:r>
            <a:r>
              <a:rPr lang="tr-TR" dirty="0"/>
              <a:t> in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black</a:t>
            </a:r>
            <a:r>
              <a:rPr lang="tr-TR" dirty="0"/>
              <a:t> </a:t>
            </a:r>
            <a:r>
              <a:rPr lang="tr-TR" dirty="0" err="1"/>
              <a:t>Rook</a:t>
            </a:r>
            <a:r>
              <a:rPr lang="tr-TR" dirty="0"/>
              <a:t>.</a:t>
            </a:r>
          </a:p>
          <a:p>
            <a:r>
              <a:rPr lang="tr-TR" dirty="0" err="1"/>
              <a:t>Only</a:t>
            </a:r>
            <a:r>
              <a:rPr lang="tr-TR" dirty="0"/>
              <a:t> </a:t>
            </a:r>
            <a:r>
              <a:rPr lang="tr-TR" dirty="0" err="1"/>
              <a:t>vertical</a:t>
            </a:r>
            <a:r>
              <a:rPr lang="tr-TR" dirty="0"/>
              <a:t> </a:t>
            </a:r>
            <a:r>
              <a:rPr lang="tr-TR" dirty="0" err="1"/>
              <a:t>check</a:t>
            </a:r>
            <a:r>
              <a:rPr lang="tr-TR" dirty="0"/>
              <a:t> </a:t>
            </a:r>
            <a:r>
              <a:rPr lang="tr-TR" dirty="0" err="1"/>
              <a:t>function</a:t>
            </a:r>
            <a:r>
              <a:rPr lang="tr-TR" dirty="0"/>
              <a:t> is </a:t>
            </a:r>
            <a:r>
              <a:rPr lang="tr-TR" dirty="0" err="1"/>
              <a:t>defined</a:t>
            </a:r>
            <a:r>
              <a:rPr lang="tr-TR" dirty="0"/>
              <a:t>.</a:t>
            </a:r>
          </a:p>
        </p:txBody>
      </p:sp>
      <p:pic>
        <p:nvPicPr>
          <p:cNvPr id="10" name="İçerik Yer Tutucusu 9">
            <a:extLst>
              <a:ext uri="{FF2B5EF4-FFF2-40B4-BE49-F238E27FC236}">
                <a16:creationId xmlns:a16="http://schemas.microsoft.com/office/drawing/2014/main" id="{0700B313-C10E-4DB5-8590-5856F5F94FF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637" y="1853248"/>
            <a:ext cx="4382835" cy="4195763"/>
          </a:xfrm>
        </p:spPr>
      </p:pic>
    </p:spTree>
    <p:extLst>
      <p:ext uri="{BB962C8B-B14F-4D97-AF65-F5344CB8AC3E}">
        <p14:creationId xmlns:p14="http://schemas.microsoft.com/office/powerpoint/2010/main" val="29559701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A073BBD7-6DC0-4E05-AD6F-810F4287D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Checking</a:t>
            </a:r>
            <a:r>
              <a:rPr lang="tr-TR" dirty="0"/>
              <a:t> </a:t>
            </a:r>
            <a:r>
              <a:rPr lang="tr-TR" dirty="0" err="1"/>
              <a:t>functions</a:t>
            </a:r>
            <a:r>
              <a:rPr lang="tr-TR" dirty="0"/>
              <a:t> (</a:t>
            </a:r>
            <a:r>
              <a:rPr lang="tr-TR" dirty="0" err="1"/>
              <a:t>continued</a:t>
            </a:r>
            <a:r>
              <a:rPr lang="tr-TR" dirty="0"/>
              <a:t>):</a:t>
            </a:r>
          </a:p>
        </p:txBody>
      </p:sp>
      <p:pic>
        <p:nvPicPr>
          <p:cNvPr id="6" name="İçerik Yer Tutucusu 5">
            <a:extLst>
              <a:ext uri="{FF2B5EF4-FFF2-40B4-BE49-F238E27FC236}">
                <a16:creationId xmlns:a16="http://schemas.microsoft.com/office/drawing/2014/main" id="{69503F6D-F106-4A47-8A79-7F536742C0E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4137" y="2060575"/>
            <a:ext cx="4214138" cy="4195763"/>
          </a:xfrm>
        </p:spPr>
      </p:pic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DD99ABDE-1774-47D8-8EB4-8F2135DA859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tr-TR" dirty="0" err="1"/>
              <a:t>Now</a:t>
            </a:r>
            <a:r>
              <a:rPr lang="tr-TR" dirty="0"/>
              <a:t> </a:t>
            </a:r>
            <a:r>
              <a:rPr lang="tr-TR" dirty="0" err="1"/>
              <a:t>our</a:t>
            </a:r>
            <a:r>
              <a:rPr lang="tr-TR" dirty="0"/>
              <a:t> problem is </a:t>
            </a:r>
            <a:r>
              <a:rPr lang="tr-TR" dirty="0" err="1"/>
              <a:t>that</a:t>
            </a:r>
            <a:r>
              <a:rPr lang="tr-TR" dirty="0"/>
              <a:t> </a:t>
            </a:r>
            <a:r>
              <a:rPr lang="tr-TR" dirty="0" err="1"/>
              <a:t>black’s</a:t>
            </a:r>
            <a:r>
              <a:rPr lang="tr-TR" dirty="0"/>
              <a:t> </a:t>
            </a:r>
            <a:r>
              <a:rPr lang="tr-TR" dirty="0" err="1"/>
              <a:t>next</a:t>
            </a:r>
            <a:r>
              <a:rPr lang="tr-TR" dirty="0"/>
              <a:t> </a:t>
            </a:r>
            <a:r>
              <a:rPr lang="tr-TR" dirty="0" err="1"/>
              <a:t>moves</a:t>
            </a:r>
            <a:r>
              <a:rPr lang="tr-TR" dirty="0"/>
              <a:t> </a:t>
            </a:r>
            <a:r>
              <a:rPr lang="tr-TR" dirty="0" err="1"/>
              <a:t>are</a:t>
            </a:r>
            <a:r>
              <a:rPr lang="tr-TR" dirty="0"/>
              <a:t> </a:t>
            </a:r>
            <a:r>
              <a:rPr lang="tr-TR" dirty="0" err="1"/>
              <a:t>restricted</a:t>
            </a:r>
            <a:r>
              <a:rPr lang="tr-TR" dirty="0"/>
              <a:t>.</a:t>
            </a:r>
          </a:p>
          <a:p>
            <a:r>
              <a:rPr lang="tr-TR" dirty="0"/>
              <a:t>How can </a:t>
            </a:r>
            <a:r>
              <a:rPr lang="tr-TR" dirty="0" err="1"/>
              <a:t>we</a:t>
            </a:r>
            <a:r>
              <a:rPr lang="tr-TR" dirty="0"/>
              <a:t> </a:t>
            </a:r>
            <a:r>
              <a:rPr lang="tr-TR" dirty="0" err="1"/>
              <a:t>solve</a:t>
            </a:r>
            <a:r>
              <a:rPr lang="tr-TR" dirty="0"/>
              <a:t> </a:t>
            </a:r>
            <a:r>
              <a:rPr lang="tr-TR" dirty="0" err="1"/>
              <a:t>that</a:t>
            </a:r>
            <a:r>
              <a:rPr lang="tr-TR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20396157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85FF9E27-F68C-4CB9-807F-3534123EE9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666289" cy="1400530"/>
          </a:xfrm>
        </p:spPr>
        <p:txBody>
          <a:bodyPr/>
          <a:lstStyle/>
          <a:p>
            <a:r>
              <a:rPr lang="tr-TR" dirty="0" err="1"/>
              <a:t>Black_king_check_for_surroundings</a:t>
            </a:r>
            <a:r>
              <a:rPr lang="tr-TR" dirty="0"/>
              <a:t>()</a:t>
            </a:r>
          </a:p>
        </p:txBody>
      </p:sp>
      <p:pic>
        <p:nvPicPr>
          <p:cNvPr id="8" name="İçerik Yer Tutucusu 7">
            <a:extLst>
              <a:ext uri="{FF2B5EF4-FFF2-40B4-BE49-F238E27FC236}">
                <a16:creationId xmlns:a16="http://schemas.microsoft.com/office/drawing/2014/main" id="{E0E5635A-8C62-4C7C-92BD-EA7CC162238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6365" y="2060575"/>
            <a:ext cx="4189682" cy="4195763"/>
          </a:xfrm>
        </p:spPr>
      </p:pic>
      <p:pic>
        <p:nvPicPr>
          <p:cNvPr id="10" name="İçerik Yer Tutucusu 9">
            <a:extLst>
              <a:ext uri="{FF2B5EF4-FFF2-40B4-BE49-F238E27FC236}">
                <a16:creationId xmlns:a16="http://schemas.microsoft.com/office/drawing/2014/main" id="{3465E3DD-D09A-4FF0-8A08-BE20F6581C8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060574"/>
            <a:ext cx="4746626" cy="4195763"/>
          </a:xfrm>
        </p:spPr>
      </p:pic>
    </p:spTree>
    <p:extLst>
      <p:ext uri="{BB962C8B-B14F-4D97-AF65-F5344CB8AC3E}">
        <p14:creationId xmlns:p14="http://schemas.microsoft.com/office/powerpoint/2010/main" val="8526298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34E009D1-BF84-459C-BB8B-C464EA155D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79182"/>
          </a:xfrm>
        </p:spPr>
        <p:txBody>
          <a:bodyPr/>
          <a:lstStyle/>
          <a:p>
            <a:r>
              <a:rPr lang="tr-TR" dirty="0"/>
              <a:t>How </a:t>
            </a:r>
            <a:r>
              <a:rPr lang="tr-TR" dirty="0" err="1"/>
              <a:t>about</a:t>
            </a:r>
            <a:r>
              <a:rPr lang="tr-TR" dirty="0"/>
              <a:t> </a:t>
            </a:r>
            <a:r>
              <a:rPr lang="tr-TR" dirty="0" err="1"/>
              <a:t>checkmate</a:t>
            </a:r>
            <a:r>
              <a:rPr lang="tr-TR" dirty="0"/>
              <a:t> ?</a:t>
            </a:r>
          </a:p>
        </p:txBody>
      </p:sp>
      <p:pic>
        <p:nvPicPr>
          <p:cNvPr id="6" name="İçerik Yer Tutucusu 5">
            <a:extLst>
              <a:ext uri="{FF2B5EF4-FFF2-40B4-BE49-F238E27FC236}">
                <a16:creationId xmlns:a16="http://schemas.microsoft.com/office/drawing/2014/main" id="{A4AF0F01-2EC3-4E96-8615-54F16DF5DD9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4255" y="2060575"/>
            <a:ext cx="4253902" cy="4195763"/>
          </a:xfrm>
        </p:spPr>
      </p:pic>
      <p:pic>
        <p:nvPicPr>
          <p:cNvPr id="8" name="İçerik Yer Tutucusu 7">
            <a:extLst>
              <a:ext uri="{FF2B5EF4-FFF2-40B4-BE49-F238E27FC236}">
                <a16:creationId xmlns:a16="http://schemas.microsoft.com/office/drawing/2014/main" id="{EF09813A-B63D-40DA-925C-72172231E36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4674" y="2060576"/>
            <a:ext cx="4954445" cy="4195762"/>
          </a:xfrm>
        </p:spPr>
      </p:pic>
      <p:sp>
        <p:nvSpPr>
          <p:cNvPr id="9" name="Metin kutusu 8">
            <a:extLst>
              <a:ext uri="{FF2B5EF4-FFF2-40B4-BE49-F238E27FC236}">
                <a16:creationId xmlns:a16="http://schemas.microsoft.com/office/drawing/2014/main" id="{0A3D892D-BE0A-4727-A765-A1CABBAC7CC5}"/>
              </a:ext>
            </a:extLst>
          </p:cNvPr>
          <p:cNvSpPr txBox="1"/>
          <p:nvPr/>
        </p:nvSpPr>
        <p:spPr>
          <a:xfrm>
            <a:off x="1174255" y="1460500"/>
            <a:ext cx="8503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 err="1"/>
              <a:t>Checkmate</a:t>
            </a:r>
            <a:r>
              <a:rPr lang="tr-TR" dirty="0"/>
              <a:t> </a:t>
            </a:r>
            <a:r>
              <a:rPr lang="tr-TR" dirty="0" err="1"/>
              <a:t>happens</a:t>
            </a:r>
            <a:r>
              <a:rPr lang="tr-TR" dirty="0"/>
              <a:t> </a:t>
            </a:r>
            <a:r>
              <a:rPr lang="tr-TR" dirty="0" err="1"/>
              <a:t>when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King</a:t>
            </a:r>
            <a:r>
              <a:rPr lang="tr-TR" dirty="0"/>
              <a:t> </a:t>
            </a:r>
            <a:r>
              <a:rPr lang="tr-TR" dirty="0" err="1"/>
              <a:t>cannot</a:t>
            </a:r>
            <a:r>
              <a:rPr lang="tr-TR" dirty="0"/>
              <a:t> be </a:t>
            </a:r>
            <a:r>
              <a:rPr lang="tr-TR" dirty="0" err="1"/>
              <a:t>prevented</a:t>
            </a:r>
            <a:r>
              <a:rPr lang="tr-TR" dirty="0"/>
              <a:t> </a:t>
            </a:r>
            <a:r>
              <a:rPr lang="tr-TR" dirty="0" err="1"/>
              <a:t>from</a:t>
            </a:r>
            <a:r>
              <a:rPr lang="tr-TR" dirty="0"/>
              <a:t> </a:t>
            </a:r>
            <a:r>
              <a:rPr lang="tr-TR" dirty="0" err="1"/>
              <a:t>checking</a:t>
            </a:r>
            <a:r>
              <a:rPr lang="tr-T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254857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233470E-651F-4A4B-B3AE-BB1F39822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Discussion</a:t>
            </a:r>
            <a:endParaRPr lang="tr-TR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7F2549C4-029E-402A-A6E3-7F9FD189BA6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tr-TR" dirty="0" err="1"/>
              <a:t>What</a:t>
            </a:r>
            <a:r>
              <a:rPr lang="tr-TR" dirty="0"/>
              <a:t> </a:t>
            </a:r>
            <a:r>
              <a:rPr lang="tr-TR" dirty="0" err="1"/>
              <a:t>are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problems</a:t>
            </a:r>
            <a:r>
              <a:rPr lang="tr-TR" dirty="0"/>
              <a:t> </a:t>
            </a:r>
            <a:r>
              <a:rPr lang="tr-TR" dirty="0" err="1"/>
              <a:t>that</a:t>
            </a:r>
            <a:r>
              <a:rPr lang="tr-TR" dirty="0"/>
              <a:t> </a:t>
            </a:r>
            <a:r>
              <a:rPr lang="tr-TR" dirty="0" err="1"/>
              <a:t>we</a:t>
            </a:r>
            <a:r>
              <a:rPr lang="tr-TR" dirty="0"/>
              <a:t> </a:t>
            </a:r>
            <a:r>
              <a:rPr lang="tr-TR" dirty="0" err="1"/>
              <a:t>encountered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most</a:t>
            </a:r>
            <a:r>
              <a:rPr lang="tr-TR" dirty="0"/>
              <a:t> ?</a:t>
            </a:r>
          </a:p>
          <a:p>
            <a:pPr marL="0" indent="0">
              <a:buNone/>
            </a:pP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27872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42AFDCD-FB1A-4FF6-973D-A5BF938431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8924" y="1120762"/>
            <a:ext cx="8946541" cy="4195481"/>
          </a:xfrm>
        </p:spPr>
        <p:txBody>
          <a:bodyPr/>
          <a:lstStyle/>
          <a:p>
            <a:pPr marL="0" indent="0">
              <a:buNone/>
            </a:pPr>
            <a:r>
              <a:rPr lang="tr-TR" b="1" dirty="0"/>
              <a:t>Project </a:t>
            </a:r>
            <a:r>
              <a:rPr lang="tr-TR" b="1" dirty="0" err="1"/>
              <a:t>Description</a:t>
            </a:r>
            <a:r>
              <a:rPr lang="tr-TR" b="1" dirty="0"/>
              <a:t>: </a:t>
            </a:r>
            <a:r>
              <a:rPr lang="tr-TR" dirty="0"/>
              <a:t>2 </a:t>
            </a:r>
            <a:r>
              <a:rPr lang="tr-TR" dirty="0" err="1"/>
              <a:t>player</a:t>
            </a:r>
            <a:r>
              <a:rPr lang="tr-TR" dirty="0"/>
              <a:t> </a:t>
            </a:r>
            <a:r>
              <a:rPr lang="tr-TR" dirty="0" err="1"/>
              <a:t>chess</a:t>
            </a:r>
            <a:r>
              <a:rPr lang="tr-TR" dirty="0"/>
              <a:t> </a:t>
            </a:r>
            <a:r>
              <a:rPr lang="tr-TR" dirty="0" err="1"/>
              <a:t>game</a:t>
            </a:r>
            <a:r>
              <a:rPr lang="tr-TR" dirty="0"/>
              <a:t> </a:t>
            </a:r>
            <a:r>
              <a:rPr lang="tr-TR" dirty="0" err="1"/>
              <a:t>which</a:t>
            </a:r>
            <a:r>
              <a:rPr lang="tr-TR" dirty="0"/>
              <a:t> has </a:t>
            </a:r>
            <a:r>
              <a:rPr lang="tr-TR" dirty="0" err="1"/>
              <a:t>save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load</a:t>
            </a:r>
            <a:r>
              <a:rPr lang="tr-TR" dirty="0"/>
              <a:t> </a:t>
            </a:r>
            <a:r>
              <a:rPr lang="tr-TR" dirty="0" err="1"/>
              <a:t>features</a:t>
            </a:r>
            <a:r>
              <a:rPr lang="tr-TR" dirty="0"/>
              <a:t> </a:t>
            </a:r>
            <a:r>
              <a:rPr lang="tr-TR" dirty="0" err="1"/>
              <a:t>with</a:t>
            </a:r>
            <a:r>
              <a:rPr lang="tr-TR" dirty="0"/>
              <a:t> a </a:t>
            </a:r>
            <a:r>
              <a:rPr lang="tr-TR" dirty="0" err="1"/>
              <a:t>stopwatch</a:t>
            </a:r>
            <a:r>
              <a:rPr lang="tr-TR" dirty="0"/>
              <a:t>. </a:t>
            </a:r>
            <a:r>
              <a:rPr lang="tr-TR" dirty="0" err="1"/>
              <a:t>All</a:t>
            </a:r>
            <a:r>
              <a:rPr lang="tr-TR" dirty="0"/>
              <a:t> the </a:t>
            </a:r>
            <a:r>
              <a:rPr lang="tr-TR" dirty="0" err="1"/>
              <a:t>rules</a:t>
            </a:r>
            <a:r>
              <a:rPr lang="tr-TR" dirty="0"/>
              <a:t> </a:t>
            </a:r>
            <a:r>
              <a:rPr lang="tr-TR" dirty="0" err="1"/>
              <a:t>are</a:t>
            </a:r>
            <a:r>
              <a:rPr lang="tr-TR" dirty="0"/>
              <a:t> </a:t>
            </a:r>
            <a:r>
              <a:rPr lang="tr-TR" dirty="0" err="1"/>
              <a:t>defined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the program </a:t>
            </a:r>
            <a:r>
              <a:rPr lang="tr-TR" dirty="0" err="1"/>
              <a:t>same</a:t>
            </a:r>
            <a:r>
              <a:rPr lang="tr-TR" dirty="0"/>
              <a:t> as the </a:t>
            </a:r>
            <a:r>
              <a:rPr lang="tr-TR" dirty="0" err="1"/>
              <a:t>real</a:t>
            </a:r>
            <a:r>
              <a:rPr lang="tr-TR" dirty="0"/>
              <a:t> </a:t>
            </a:r>
            <a:r>
              <a:rPr lang="tr-TR" dirty="0" err="1"/>
              <a:t>chess</a:t>
            </a:r>
            <a:r>
              <a:rPr lang="tr-TR" dirty="0"/>
              <a:t> </a:t>
            </a:r>
            <a:r>
              <a:rPr lang="tr-TR" dirty="0" err="1"/>
              <a:t>game</a:t>
            </a:r>
            <a:r>
              <a:rPr lang="tr-TR" dirty="0"/>
              <a:t>.</a:t>
            </a:r>
          </a:p>
          <a:p>
            <a:pPr marL="0" indent="0">
              <a:buNone/>
            </a:pPr>
            <a:endParaRPr lang="tr-TR" dirty="0"/>
          </a:p>
          <a:p>
            <a:pPr marL="0" indent="0">
              <a:buNone/>
            </a:pPr>
            <a:r>
              <a:rPr lang="tr-TR" dirty="0"/>
              <a:t>	</a:t>
            </a:r>
            <a:r>
              <a:rPr lang="tr-TR" b="1" u="sng" dirty="0"/>
              <a:t>Team </a:t>
            </a:r>
            <a:r>
              <a:rPr lang="tr-TR" b="1" u="sng" dirty="0" err="1"/>
              <a:t>member</a:t>
            </a:r>
            <a:r>
              <a:rPr lang="tr-TR" b="1" u="sng" dirty="0"/>
              <a:t> </a:t>
            </a:r>
            <a:r>
              <a:rPr lang="tr-TR" b="1" u="sng" dirty="0" err="1"/>
              <a:t>roles</a:t>
            </a:r>
            <a:r>
              <a:rPr lang="tr-TR" u="sng" dirty="0"/>
              <a:t>:</a:t>
            </a:r>
          </a:p>
          <a:p>
            <a:pPr marL="0" indent="0">
              <a:buNone/>
            </a:pPr>
            <a:r>
              <a:rPr lang="tr-TR" dirty="0"/>
              <a:t>Sevki Can </a:t>
            </a:r>
            <a:r>
              <a:rPr lang="tr-TR" dirty="0" err="1"/>
              <a:t>Sentuna</a:t>
            </a:r>
            <a:r>
              <a:rPr lang="tr-TR" dirty="0"/>
              <a:t>: </a:t>
            </a:r>
            <a:r>
              <a:rPr lang="tr-TR" dirty="0" err="1"/>
              <a:t>Defining</a:t>
            </a:r>
            <a:r>
              <a:rPr lang="tr-TR" dirty="0"/>
              <a:t> the </a:t>
            </a:r>
            <a:r>
              <a:rPr lang="tr-TR" dirty="0" err="1"/>
              <a:t>functional</a:t>
            </a:r>
            <a:r>
              <a:rPr lang="tr-TR" dirty="0"/>
              <a:t> in </a:t>
            </a:r>
            <a:r>
              <a:rPr lang="tr-TR" dirty="0" err="1"/>
              <a:t>game</a:t>
            </a:r>
            <a:r>
              <a:rPr lang="tr-TR" dirty="0"/>
              <a:t> </a:t>
            </a:r>
            <a:r>
              <a:rPr lang="tr-TR" dirty="0" err="1"/>
              <a:t>algorithms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writing</a:t>
            </a:r>
            <a:r>
              <a:rPr lang="tr-TR" dirty="0"/>
              <a:t> the </a:t>
            </a:r>
            <a:r>
              <a:rPr lang="tr-TR" dirty="0" err="1"/>
              <a:t>rules</a:t>
            </a:r>
            <a:r>
              <a:rPr lang="tr-TR" dirty="0"/>
              <a:t>. </a:t>
            </a:r>
            <a:r>
              <a:rPr lang="tr-TR" dirty="0" err="1"/>
              <a:t>Such</a:t>
            </a:r>
            <a:r>
              <a:rPr lang="tr-TR" dirty="0"/>
              <a:t> as </a:t>
            </a:r>
            <a:r>
              <a:rPr lang="tr-TR" dirty="0" err="1"/>
              <a:t>checkmate</a:t>
            </a:r>
            <a:r>
              <a:rPr lang="tr-TR" dirty="0"/>
              <a:t> </a:t>
            </a:r>
            <a:r>
              <a:rPr lang="tr-TR" dirty="0" err="1"/>
              <a:t>function</a:t>
            </a:r>
            <a:r>
              <a:rPr lang="tr-TR" dirty="0"/>
              <a:t>, </a:t>
            </a:r>
            <a:r>
              <a:rPr lang="tr-TR" dirty="0" err="1"/>
              <a:t>check</a:t>
            </a:r>
            <a:r>
              <a:rPr lang="tr-TR" dirty="0"/>
              <a:t> </a:t>
            </a:r>
            <a:r>
              <a:rPr lang="tr-TR" dirty="0" err="1"/>
              <a:t>features</a:t>
            </a:r>
            <a:r>
              <a:rPr lang="tr-TR" dirty="0"/>
              <a:t> </a:t>
            </a:r>
            <a:r>
              <a:rPr lang="tr-TR" dirty="0" err="1"/>
              <a:t>etc</a:t>
            </a:r>
            <a:r>
              <a:rPr lang="tr-TR" dirty="0"/>
              <a:t>.</a:t>
            </a:r>
          </a:p>
          <a:p>
            <a:pPr marL="0" indent="0">
              <a:buNone/>
            </a:pPr>
            <a:endParaRPr lang="tr-TR" dirty="0"/>
          </a:p>
          <a:p>
            <a:pPr marL="0" indent="0">
              <a:buNone/>
            </a:pPr>
            <a:r>
              <a:rPr lang="tr-TR" dirty="0"/>
              <a:t>Mert Olpak: </a:t>
            </a:r>
            <a:r>
              <a:rPr lang="tr-TR" dirty="0" err="1"/>
              <a:t>Defining</a:t>
            </a:r>
            <a:r>
              <a:rPr lang="tr-TR" dirty="0"/>
              <a:t> the </a:t>
            </a:r>
            <a:r>
              <a:rPr lang="tr-TR" dirty="0" err="1"/>
              <a:t>various</a:t>
            </a:r>
            <a:r>
              <a:rPr lang="tr-TR" dirty="0"/>
              <a:t> in </a:t>
            </a:r>
            <a:r>
              <a:rPr lang="tr-TR" dirty="0" err="1"/>
              <a:t>game</a:t>
            </a:r>
            <a:r>
              <a:rPr lang="tr-TR" dirty="0"/>
              <a:t> </a:t>
            </a:r>
            <a:r>
              <a:rPr lang="tr-TR" dirty="0" err="1"/>
              <a:t>instruments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save</a:t>
            </a:r>
            <a:r>
              <a:rPr lang="tr-TR" dirty="0"/>
              <a:t> &amp; </a:t>
            </a:r>
            <a:r>
              <a:rPr lang="tr-TR" dirty="0" err="1"/>
              <a:t>load</a:t>
            </a:r>
            <a:r>
              <a:rPr lang="tr-TR" dirty="0"/>
              <a:t> </a:t>
            </a:r>
            <a:r>
              <a:rPr lang="tr-TR" dirty="0" err="1"/>
              <a:t>game</a:t>
            </a:r>
            <a:r>
              <a:rPr lang="tr-TR" dirty="0"/>
              <a:t> </a:t>
            </a:r>
            <a:r>
              <a:rPr lang="tr-TR" dirty="0" err="1"/>
              <a:t>features</a:t>
            </a:r>
            <a:r>
              <a:rPr lang="tr-TR" dirty="0"/>
              <a:t>. </a:t>
            </a:r>
            <a:r>
              <a:rPr lang="tr-TR" dirty="0" err="1"/>
              <a:t>Such</a:t>
            </a:r>
            <a:r>
              <a:rPr lang="tr-TR" dirty="0"/>
              <a:t> as </a:t>
            </a:r>
            <a:r>
              <a:rPr lang="tr-TR" dirty="0" err="1"/>
              <a:t>stopwatch</a:t>
            </a:r>
            <a:r>
              <a:rPr lang="tr-TR" dirty="0"/>
              <a:t> </a:t>
            </a:r>
            <a:r>
              <a:rPr lang="tr-TR" dirty="0" err="1"/>
              <a:t>func</a:t>
            </a:r>
            <a:r>
              <a:rPr lang="tr-TR" dirty="0"/>
              <a:t>., </a:t>
            </a:r>
            <a:r>
              <a:rPr lang="tr-TR" dirty="0" err="1"/>
              <a:t>printboard</a:t>
            </a:r>
            <a:r>
              <a:rPr lang="tr-TR" dirty="0"/>
              <a:t> </a:t>
            </a:r>
            <a:r>
              <a:rPr lang="tr-TR" dirty="0" err="1"/>
              <a:t>func</a:t>
            </a:r>
            <a:r>
              <a:rPr lang="tr-TR" dirty="0"/>
              <a:t>. </a:t>
            </a:r>
            <a:r>
              <a:rPr lang="tr-TR" dirty="0" err="1"/>
              <a:t>Etc</a:t>
            </a:r>
            <a:r>
              <a:rPr lang="tr-TR" dirty="0"/>
              <a:t>.</a:t>
            </a:r>
          </a:p>
          <a:p>
            <a:pPr marL="0" indent="0">
              <a:buNone/>
            </a:pPr>
            <a:endParaRPr lang="tr-TR" dirty="0"/>
          </a:p>
          <a:p>
            <a:pPr marL="0" indent="0">
              <a:buNone/>
            </a:pP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3837541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0427DCE1-E16E-4D34-80BA-00471082B4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Demo</a:t>
            </a:r>
          </a:p>
        </p:txBody>
      </p:sp>
      <p:pic>
        <p:nvPicPr>
          <p:cNvPr id="5" name="chess">
            <a:hlinkClick r:id="" action="ppaction://media"/>
            <a:extLst>
              <a:ext uri="{FF2B5EF4-FFF2-40B4-BE49-F238E27FC236}">
                <a16:creationId xmlns:a16="http://schemas.microsoft.com/office/drawing/2014/main" id="{DB752DDE-1EBB-4FAB-A3CC-9728A94D0C91}"/>
              </a:ext>
            </a:extLst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89113" y="1717675"/>
            <a:ext cx="7627087" cy="3971925"/>
          </a:xfrm>
        </p:spPr>
      </p:pic>
    </p:spTree>
    <p:extLst>
      <p:ext uri="{BB962C8B-B14F-4D97-AF65-F5344CB8AC3E}">
        <p14:creationId xmlns:p14="http://schemas.microsoft.com/office/powerpoint/2010/main" val="2583062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69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>
            <a:extLst>
              <a:ext uri="{FF2B5EF4-FFF2-40B4-BE49-F238E27FC236}">
                <a16:creationId xmlns:a16="http://schemas.microsoft.com/office/drawing/2014/main" id="{1998DBA6-514A-467E-9D49-DBABC134ABE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76" t="30939" r="46844" b="39417"/>
          <a:stretch/>
        </p:blipFill>
        <p:spPr>
          <a:xfrm>
            <a:off x="372862" y="310717"/>
            <a:ext cx="6551721" cy="253009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Metin kutusu 5">
            <a:extLst>
              <a:ext uri="{FF2B5EF4-FFF2-40B4-BE49-F238E27FC236}">
                <a16:creationId xmlns:a16="http://schemas.microsoft.com/office/drawing/2014/main" id="{AB3360FC-BDEF-4561-9CF0-B627072F6428}"/>
              </a:ext>
            </a:extLst>
          </p:cNvPr>
          <p:cNvSpPr txBox="1"/>
          <p:nvPr/>
        </p:nvSpPr>
        <p:spPr>
          <a:xfrm>
            <a:off x="372862" y="3258105"/>
            <a:ext cx="3737498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3200" dirty="0"/>
              <a:t>0 = </a:t>
            </a:r>
            <a:r>
              <a:rPr lang="tr-TR" sz="3200" dirty="0" err="1"/>
              <a:t>Free</a:t>
            </a:r>
            <a:r>
              <a:rPr lang="tr-TR" sz="3200" dirty="0"/>
              <a:t> </a:t>
            </a:r>
            <a:r>
              <a:rPr lang="tr-TR" sz="3200" dirty="0" err="1"/>
              <a:t>Square</a:t>
            </a:r>
            <a:endParaRPr lang="tr-TR" sz="3200" dirty="0"/>
          </a:p>
          <a:p>
            <a:r>
              <a:rPr lang="tr-TR" sz="3200" dirty="0"/>
              <a:t>1 = White </a:t>
            </a:r>
            <a:r>
              <a:rPr lang="tr-TR" sz="3200" dirty="0" err="1"/>
              <a:t>Castle</a:t>
            </a:r>
            <a:endParaRPr lang="tr-TR" sz="3200" dirty="0"/>
          </a:p>
          <a:p>
            <a:r>
              <a:rPr lang="tr-TR" sz="3200" dirty="0"/>
              <a:t>2 = White Knight</a:t>
            </a:r>
          </a:p>
          <a:p>
            <a:r>
              <a:rPr lang="tr-TR" sz="3200" dirty="0"/>
              <a:t>3 = White </a:t>
            </a:r>
            <a:r>
              <a:rPr lang="tr-TR" sz="3200" dirty="0" err="1"/>
              <a:t>Bishop</a:t>
            </a:r>
            <a:endParaRPr lang="tr-TR" sz="3200" dirty="0"/>
          </a:p>
          <a:p>
            <a:r>
              <a:rPr lang="tr-TR" sz="3200" dirty="0"/>
              <a:t>4 = White </a:t>
            </a:r>
            <a:r>
              <a:rPr lang="tr-TR" sz="3200" dirty="0" err="1"/>
              <a:t>Queen</a:t>
            </a:r>
            <a:endParaRPr lang="tr-TR" sz="3200" dirty="0"/>
          </a:p>
          <a:p>
            <a:r>
              <a:rPr lang="tr-TR" sz="3200" dirty="0"/>
              <a:t>5 = White </a:t>
            </a:r>
            <a:r>
              <a:rPr lang="tr-TR" sz="3200" dirty="0" err="1"/>
              <a:t>King</a:t>
            </a:r>
            <a:endParaRPr lang="tr-TR" sz="3200" dirty="0"/>
          </a:p>
          <a:p>
            <a:r>
              <a:rPr lang="tr-TR" sz="3200" dirty="0"/>
              <a:t>6 = White </a:t>
            </a:r>
            <a:r>
              <a:rPr lang="tr-TR" sz="3200" dirty="0" err="1"/>
              <a:t>Pawn</a:t>
            </a:r>
            <a:endParaRPr lang="tr-TR" sz="3200" dirty="0"/>
          </a:p>
        </p:txBody>
      </p:sp>
      <p:sp>
        <p:nvSpPr>
          <p:cNvPr id="7" name="Metin kutusu 6">
            <a:extLst>
              <a:ext uri="{FF2B5EF4-FFF2-40B4-BE49-F238E27FC236}">
                <a16:creationId xmlns:a16="http://schemas.microsoft.com/office/drawing/2014/main" id="{4884146C-A9ED-4401-8766-79ACA0E9C804}"/>
              </a:ext>
            </a:extLst>
          </p:cNvPr>
          <p:cNvSpPr txBox="1"/>
          <p:nvPr/>
        </p:nvSpPr>
        <p:spPr>
          <a:xfrm>
            <a:off x="6800296" y="3258105"/>
            <a:ext cx="3737498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3200" dirty="0"/>
              <a:t>0  = </a:t>
            </a:r>
            <a:r>
              <a:rPr lang="tr-TR" sz="3200" dirty="0" err="1"/>
              <a:t>Free</a:t>
            </a:r>
            <a:r>
              <a:rPr lang="tr-TR" sz="3200" dirty="0"/>
              <a:t> </a:t>
            </a:r>
            <a:r>
              <a:rPr lang="tr-TR" sz="3200" dirty="0" err="1"/>
              <a:t>Square</a:t>
            </a:r>
            <a:endParaRPr lang="tr-TR" sz="3200" dirty="0"/>
          </a:p>
          <a:p>
            <a:r>
              <a:rPr lang="tr-TR" sz="3200" dirty="0"/>
              <a:t>-1 = Black </a:t>
            </a:r>
            <a:r>
              <a:rPr lang="tr-TR" sz="3200" dirty="0" err="1"/>
              <a:t>Castle</a:t>
            </a:r>
            <a:endParaRPr lang="tr-TR" sz="3200" dirty="0"/>
          </a:p>
          <a:p>
            <a:r>
              <a:rPr lang="tr-TR" sz="3200" dirty="0"/>
              <a:t>-2 = Black Knight</a:t>
            </a:r>
          </a:p>
          <a:p>
            <a:r>
              <a:rPr lang="tr-TR" sz="3200" dirty="0"/>
              <a:t>-3 = Black </a:t>
            </a:r>
            <a:r>
              <a:rPr lang="tr-TR" sz="3200" dirty="0" err="1"/>
              <a:t>Bishop</a:t>
            </a:r>
            <a:endParaRPr lang="tr-TR" sz="3200" dirty="0"/>
          </a:p>
          <a:p>
            <a:r>
              <a:rPr lang="tr-TR" sz="3200" dirty="0"/>
              <a:t>-4 = Black </a:t>
            </a:r>
            <a:r>
              <a:rPr lang="tr-TR" sz="3200" dirty="0" err="1"/>
              <a:t>Queen</a:t>
            </a:r>
            <a:endParaRPr lang="tr-TR" sz="3200" dirty="0"/>
          </a:p>
          <a:p>
            <a:r>
              <a:rPr lang="tr-TR" sz="3200" dirty="0"/>
              <a:t>-5 = Black </a:t>
            </a:r>
            <a:r>
              <a:rPr lang="tr-TR" sz="3200" dirty="0" err="1"/>
              <a:t>King</a:t>
            </a:r>
            <a:endParaRPr lang="tr-TR" sz="3200" dirty="0"/>
          </a:p>
          <a:p>
            <a:r>
              <a:rPr lang="tr-TR" sz="3200" dirty="0"/>
              <a:t>-6 = Black </a:t>
            </a:r>
            <a:r>
              <a:rPr lang="tr-TR" sz="3200" dirty="0" err="1"/>
              <a:t>Pawn</a:t>
            </a:r>
            <a:endParaRPr lang="tr-TR" sz="3200" dirty="0"/>
          </a:p>
        </p:txBody>
      </p:sp>
    </p:spTree>
    <p:extLst>
      <p:ext uri="{BB962C8B-B14F-4D97-AF65-F5344CB8AC3E}">
        <p14:creationId xmlns:p14="http://schemas.microsoft.com/office/powerpoint/2010/main" val="8183097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>
            <a:extLst>
              <a:ext uri="{FF2B5EF4-FFF2-40B4-BE49-F238E27FC236}">
                <a16:creationId xmlns:a16="http://schemas.microsoft.com/office/drawing/2014/main" id="{9926C8CA-BA01-46C8-9942-14E91832FDD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49" t="18382" r="58349" b="36440"/>
          <a:stretch/>
        </p:blipFill>
        <p:spPr>
          <a:xfrm>
            <a:off x="5492318" y="488271"/>
            <a:ext cx="5655076" cy="45475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Metin kutusu 5">
            <a:extLst>
              <a:ext uri="{FF2B5EF4-FFF2-40B4-BE49-F238E27FC236}">
                <a16:creationId xmlns:a16="http://schemas.microsoft.com/office/drawing/2014/main" id="{CDA8B055-D646-4398-899D-E888A358E216}"/>
              </a:ext>
            </a:extLst>
          </p:cNvPr>
          <p:cNvSpPr txBox="1"/>
          <p:nvPr/>
        </p:nvSpPr>
        <p:spPr>
          <a:xfrm>
            <a:off x="452761" y="2284975"/>
            <a:ext cx="474067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800" dirty="0" err="1"/>
              <a:t>Appereance</a:t>
            </a:r>
            <a:r>
              <a:rPr lang="tr-TR" sz="2800" dirty="0"/>
              <a:t> of the board </a:t>
            </a:r>
            <a:r>
              <a:rPr lang="tr-TR" sz="2800" dirty="0" err="1"/>
              <a:t>during</a:t>
            </a:r>
            <a:r>
              <a:rPr lang="tr-TR" sz="2800" dirty="0"/>
              <a:t> the </a:t>
            </a:r>
            <a:r>
              <a:rPr lang="tr-TR" sz="2800" dirty="0" err="1"/>
              <a:t>game</a:t>
            </a:r>
            <a:endParaRPr lang="tr-TR" sz="2800" dirty="0"/>
          </a:p>
        </p:txBody>
      </p:sp>
    </p:spTree>
    <p:extLst>
      <p:ext uri="{BB962C8B-B14F-4D97-AF65-F5344CB8AC3E}">
        <p14:creationId xmlns:p14="http://schemas.microsoft.com/office/powerpoint/2010/main" val="19590914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>
            <a:extLst>
              <a:ext uri="{FF2B5EF4-FFF2-40B4-BE49-F238E27FC236}">
                <a16:creationId xmlns:a16="http://schemas.microsoft.com/office/drawing/2014/main" id="{F02D7B26-A701-468E-A57F-B96304B6FB3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71" t="7120" r="63301" b="10291"/>
          <a:stretch/>
        </p:blipFill>
        <p:spPr>
          <a:xfrm>
            <a:off x="4270159" y="0"/>
            <a:ext cx="3808522" cy="575790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Resim 8">
            <a:extLst>
              <a:ext uri="{FF2B5EF4-FFF2-40B4-BE49-F238E27FC236}">
                <a16:creationId xmlns:a16="http://schemas.microsoft.com/office/drawing/2014/main" id="{5475240D-5DAF-46EB-9EA6-5CC674A7BA6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50" t="7639" r="65050" b="17670"/>
          <a:stretch/>
        </p:blipFill>
        <p:spPr>
          <a:xfrm>
            <a:off x="8806650" y="0"/>
            <a:ext cx="2743200" cy="51224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Metin kutusu 9">
            <a:extLst>
              <a:ext uri="{FF2B5EF4-FFF2-40B4-BE49-F238E27FC236}">
                <a16:creationId xmlns:a16="http://schemas.microsoft.com/office/drawing/2014/main" id="{161B3C5E-1A1F-4CD8-B21C-F905D9FFB9CF}"/>
              </a:ext>
            </a:extLst>
          </p:cNvPr>
          <p:cNvSpPr txBox="1"/>
          <p:nvPr/>
        </p:nvSpPr>
        <p:spPr>
          <a:xfrm>
            <a:off x="292963" y="1544715"/>
            <a:ext cx="416362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/>
              <a:t>	</a:t>
            </a:r>
            <a:r>
              <a:rPr lang="tr-TR" dirty="0" err="1"/>
              <a:t>We</a:t>
            </a:r>
            <a:r>
              <a:rPr lang="tr-TR" dirty="0"/>
              <a:t> </a:t>
            </a:r>
            <a:r>
              <a:rPr lang="tr-TR" dirty="0" err="1"/>
              <a:t>have</a:t>
            </a:r>
            <a:r>
              <a:rPr lang="tr-TR" dirty="0"/>
              <a:t> </a:t>
            </a:r>
            <a:r>
              <a:rPr lang="tr-TR" dirty="0" err="1"/>
              <a:t>basically</a:t>
            </a:r>
            <a:r>
              <a:rPr lang="tr-TR" dirty="0"/>
              <a:t> </a:t>
            </a:r>
            <a:r>
              <a:rPr lang="tr-TR" dirty="0" err="1"/>
              <a:t>used</a:t>
            </a:r>
            <a:r>
              <a:rPr lang="tr-TR" dirty="0"/>
              <a:t> the </a:t>
            </a:r>
            <a:r>
              <a:rPr lang="tr-TR" dirty="0" err="1"/>
              <a:t>unicodes</a:t>
            </a:r>
            <a:r>
              <a:rPr lang="tr-TR" dirty="0"/>
              <a:t> </a:t>
            </a:r>
            <a:r>
              <a:rPr lang="tr-TR" dirty="0" err="1"/>
              <a:t>you</a:t>
            </a:r>
            <a:r>
              <a:rPr lang="tr-TR" dirty="0"/>
              <a:t> </a:t>
            </a:r>
            <a:r>
              <a:rPr lang="tr-TR" dirty="0" err="1"/>
              <a:t>have</a:t>
            </a:r>
            <a:r>
              <a:rPr lang="tr-TR" dirty="0"/>
              <a:t> </a:t>
            </a:r>
            <a:r>
              <a:rPr lang="tr-TR" dirty="0" err="1"/>
              <a:t>you</a:t>
            </a:r>
            <a:r>
              <a:rPr lang="tr-TR" dirty="0"/>
              <a:t> </a:t>
            </a:r>
            <a:r>
              <a:rPr lang="tr-TR" dirty="0" err="1"/>
              <a:t>recommended</a:t>
            </a:r>
            <a:r>
              <a:rPr lang="tr-TR" dirty="0"/>
              <a:t> us </a:t>
            </a:r>
            <a:r>
              <a:rPr lang="tr-TR" dirty="0" err="1"/>
              <a:t>for</a:t>
            </a:r>
            <a:r>
              <a:rPr lang="tr-TR" dirty="0"/>
              <a:t> the </a:t>
            </a:r>
            <a:r>
              <a:rPr lang="tr-TR" dirty="0" err="1"/>
              <a:t>pieces</a:t>
            </a:r>
            <a:r>
              <a:rPr lang="tr-TR" dirty="0"/>
              <a:t>.</a:t>
            </a:r>
          </a:p>
          <a:p>
            <a:r>
              <a:rPr lang="tr-TR" dirty="0"/>
              <a:t>A </a:t>
            </a:r>
            <a:r>
              <a:rPr lang="tr-TR" dirty="0" err="1"/>
              <a:t>switch</a:t>
            </a:r>
            <a:r>
              <a:rPr lang="tr-TR" dirty="0"/>
              <a:t> </a:t>
            </a:r>
            <a:r>
              <a:rPr lang="tr-TR" dirty="0" err="1"/>
              <a:t>navigates</a:t>
            </a:r>
            <a:r>
              <a:rPr lang="tr-TR" dirty="0"/>
              <a:t> the </a:t>
            </a:r>
            <a:r>
              <a:rPr lang="tr-TR" dirty="0" err="1"/>
              <a:t>values</a:t>
            </a:r>
            <a:r>
              <a:rPr lang="tr-TR" dirty="0"/>
              <a:t> in </a:t>
            </a:r>
            <a:r>
              <a:rPr lang="tr-TR" dirty="0" err="1"/>
              <a:t>matrix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related</a:t>
            </a:r>
            <a:r>
              <a:rPr lang="tr-TR" dirty="0"/>
              <a:t> </a:t>
            </a:r>
            <a:r>
              <a:rPr lang="tr-TR" dirty="0" err="1"/>
              <a:t>unicodes</a:t>
            </a:r>
            <a:r>
              <a:rPr lang="tr-T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591854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etin kutusu 7">
            <a:extLst>
              <a:ext uri="{FF2B5EF4-FFF2-40B4-BE49-F238E27FC236}">
                <a16:creationId xmlns:a16="http://schemas.microsoft.com/office/drawing/2014/main" id="{E804D1CA-C88D-42E2-96EE-27137343AF58}"/>
              </a:ext>
            </a:extLst>
          </p:cNvPr>
          <p:cNvSpPr txBox="1"/>
          <p:nvPr/>
        </p:nvSpPr>
        <p:spPr>
          <a:xfrm>
            <a:off x="1376039" y="1242874"/>
            <a:ext cx="293850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3200" dirty="0"/>
              <a:t>How do </a:t>
            </a:r>
            <a:r>
              <a:rPr lang="tr-TR" sz="3200" dirty="0" err="1"/>
              <a:t>we</a:t>
            </a:r>
            <a:r>
              <a:rPr lang="tr-TR" sz="3200" dirty="0"/>
              <a:t> </a:t>
            </a:r>
            <a:r>
              <a:rPr lang="tr-TR" sz="3200" dirty="0" err="1"/>
              <a:t>save</a:t>
            </a:r>
            <a:r>
              <a:rPr lang="tr-TR" sz="3200" dirty="0"/>
              <a:t> the </a:t>
            </a:r>
            <a:r>
              <a:rPr lang="tr-TR" sz="3200" dirty="0" err="1"/>
              <a:t>games</a:t>
            </a:r>
            <a:r>
              <a:rPr lang="tr-TR" sz="3200" dirty="0"/>
              <a:t> ?</a:t>
            </a:r>
          </a:p>
          <a:p>
            <a:endParaRPr lang="tr-TR" sz="3200" dirty="0"/>
          </a:p>
          <a:p>
            <a:r>
              <a:rPr lang="tr-TR" sz="3200" dirty="0" err="1"/>
              <a:t>write_file</a:t>
            </a:r>
            <a:r>
              <a:rPr lang="tr-TR" sz="3200" dirty="0"/>
              <a:t>()</a:t>
            </a:r>
          </a:p>
          <a:p>
            <a:r>
              <a:rPr lang="tr-TR" sz="3200" dirty="0" err="1"/>
              <a:t>and</a:t>
            </a:r>
            <a:endParaRPr lang="tr-TR" sz="3200" dirty="0"/>
          </a:p>
          <a:p>
            <a:r>
              <a:rPr lang="tr-TR" sz="3200" dirty="0" err="1"/>
              <a:t>save_games</a:t>
            </a:r>
            <a:endParaRPr lang="tr-TR" sz="3200" dirty="0"/>
          </a:p>
          <a:p>
            <a:r>
              <a:rPr lang="tr-TR" sz="3200" dirty="0" err="1"/>
              <a:t>are</a:t>
            </a:r>
            <a:r>
              <a:rPr lang="tr-TR" sz="3200" dirty="0"/>
              <a:t> </a:t>
            </a:r>
            <a:r>
              <a:rPr lang="tr-TR" sz="3200" dirty="0" err="1"/>
              <a:t>defined</a:t>
            </a:r>
            <a:r>
              <a:rPr lang="tr-TR" sz="3200" dirty="0"/>
              <a:t> </a:t>
            </a:r>
            <a:r>
              <a:rPr lang="tr-TR" sz="3200" dirty="0" err="1"/>
              <a:t>before</a:t>
            </a:r>
            <a:r>
              <a:rPr lang="tr-TR" sz="3200" dirty="0"/>
              <a:t>.</a:t>
            </a:r>
          </a:p>
        </p:txBody>
      </p:sp>
      <p:pic>
        <p:nvPicPr>
          <p:cNvPr id="16" name="Resim 15">
            <a:extLst>
              <a:ext uri="{FF2B5EF4-FFF2-40B4-BE49-F238E27FC236}">
                <a16:creationId xmlns:a16="http://schemas.microsoft.com/office/drawing/2014/main" id="{BFC90B4B-6683-4809-AE71-AE34D16DE9D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45" t="9191" r="55728" b="12362"/>
          <a:stretch/>
        </p:blipFill>
        <p:spPr>
          <a:xfrm>
            <a:off x="5860653" y="770402"/>
            <a:ext cx="4299576" cy="50691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14935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>
            <a:extLst>
              <a:ext uri="{FF2B5EF4-FFF2-40B4-BE49-F238E27FC236}">
                <a16:creationId xmlns:a16="http://schemas.microsoft.com/office/drawing/2014/main" id="{E3377D62-D1C3-4C3E-83A1-1603D54D6AB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68" t="66764" r="62737" b="10205"/>
          <a:stretch/>
        </p:blipFill>
        <p:spPr>
          <a:xfrm>
            <a:off x="889245" y="2789808"/>
            <a:ext cx="3719745" cy="15802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Resim 6">
            <a:extLst>
              <a:ext uri="{FF2B5EF4-FFF2-40B4-BE49-F238E27FC236}">
                <a16:creationId xmlns:a16="http://schemas.microsoft.com/office/drawing/2014/main" id="{E76120DA-31C0-40F9-B57F-BD61743FA36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2" t="9061" r="61699" b="10550"/>
          <a:stretch/>
        </p:blipFill>
        <p:spPr>
          <a:xfrm>
            <a:off x="8078680" y="328472"/>
            <a:ext cx="3844032" cy="55130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Metin kutusu 7">
            <a:extLst>
              <a:ext uri="{FF2B5EF4-FFF2-40B4-BE49-F238E27FC236}">
                <a16:creationId xmlns:a16="http://schemas.microsoft.com/office/drawing/2014/main" id="{FCE6924A-26C7-4451-8FF6-37039B59E694}"/>
              </a:ext>
            </a:extLst>
          </p:cNvPr>
          <p:cNvSpPr txBox="1"/>
          <p:nvPr/>
        </p:nvSpPr>
        <p:spPr>
          <a:xfrm>
            <a:off x="994299" y="1899821"/>
            <a:ext cx="3586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 err="1"/>
              <a:t>Single</a:t>
            </a:r>
            <a:r>
              <a:rPr lang="tr-TR" dirty="0"/>
              <a:t> Game Board </a:t>
            </a:r>
            <a:r>
              <a:rPr lang="tr-TR" dirty="0" err="1"/>
              <a:t>Saver</a:t>
            </a:r>
            <a:endParaRPr lang="tr-TR" dirty="0"/>
          </a:p>
        </p:txBody>
      </p:sp>
      <p:sp>
        <p:nvSpPr>
          <p:cNvPr id="9" name="Metin kutusu 8">
            <a:extLst>
              <a:ext uri="{FF2B5EF4-FFF2-40B4-BE49-F238E27FC236}">
                <a16:creationId xmlns:a16="http://schemas.microsoft.com/office/drawing/2014/main" id="{259CBBB1-1B39-41B1-B508-F215579A92CD}"/>
              </a:ext>
            </a:extLst>
          </p:cNvPr>
          <p:cNvSpPr txBox="1"/>
          <p:nvPr/>
        </p:nvSpPr>
        <p:spPr>
          <a:xfrm>
            <a:off x="6001305" y="3240350"/>
            <a:ext cx="18554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 err="1"/>
              <a:t>Saved</a:t>
            </a:r>
            <a:r>
              <a:rPr lang="tr-TR" dirty="0"/>
              <a:t> Board Reader</a:t>
            </a:r>
          </a:p>
        </p:txBody>
      </p:sp>
      <p:sp>
        <p:nvSpPr>
          <p:cNvPr id="10" name="Metin kutusu 9">
            <a:extLst>
              <a:ext uri="{FF2B5EF4-FFF2-40B4-BE49-F238E27FC236}">
                <a16:creationId xmlns:a16="http://schemas.microsoft.com/office/drawing/2014/main" id="{2DF544F9-8827-4CC0-B9AD-8F46300B9B8A}"/>
              </a:ext>
            </a:extLst>
          </p:cNvPr>
          <p:cNvSpPr txBox="1"/>
          <p:nvPr/>
        </p:nvSpPr>
        <p:spPr>
          <a:xfrm>
            <a:off x="6001304" y="1438156"/>
            <a:ext cx="18554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 err="1"/>
              <a:t>Saved</a:t>
            </a:r>
            <a:r>
              <a:rPr lang="tr-TR" dirty="0"/>
              <a:t> Games </a:t>
            </a:r>
            <a:r>
              <a:rPr lang="tr-TR" dirty="0" err="1"/>
              <a:t>Lister</a:t>
            </a:r>
            <a:endParaRPr lang="tr-TR" dirty="0"/>
          </a:p>
        </p:txBody>
      </p:sp>
      <p:sp>
        <p:nvSpPr>
          <p:cNvPr id="11" name="Metin kutusu 10">
            <a:extLst>
              <a:ext uri="{FF2B5EF4-FFF2-40B4-BE49-F238E27FC236}">
                <a16:creationId xmlns:a16="http://schemas.microsoft.com/office/drawing/2014/main" id="{C047B955-0CFD-4C52-9640-6393E97BB4AA}"/>
              </a:ext>
            </a:extLst>
          </p:cNvPr>
          <p:cNvSpPr txBox="1"/>
          <p:nvPr/>
        </p:nvSpPr>
        <p:spPr>
          <a:xfrm>
            <a:off x="5930283" y="328472"/>
            <a:ext cx="19974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/>
              <a:t>A </a:t>
            </a:r>
            <a:r>
              <a:rPr lang="tr-TR" dirty="0" err="1"/>
              <a:t>function</a:t>
            </a:r>
            <a:r>
              <a:rPr lang="tr-TR" dirty="0"/>
              <a:t> </a:t>
            </a:r>
            <a:r>
              <a:rPr lang="tr-TR" dirty="0" err="1"/>
              <a:t>which</a:t>
            </a:r>
            <a:r>
              <a:rPr lang="tr-TR" dirty="0"/>
              <a:t> </a:t>
            </a:r>
            <a:r>
              <a:rPr lang="tr-TR" dirty="0" err="1"/>
              <a:t>saves</a:t>
            </a:r>
            <a:r>
              <a:rPr lang="tr-TR" dirty="0"/>
              <a:t> the </a:t>
            </a:r>
            <a:r>
              <a:rPr lang="tr-TR" dirty="0" err="1"/>
              <a:t>games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the </a:t>
            </a:r>
            <a:r>
              <a:rPr lang="tr-TR" dirty="0" err="1"/>
              <a:t>list</a:t>
            </a:r>
            <a:endParaRPr lang="tr-TR" dirty="0"/>
          </a:p>
        </p:txBody>
      </p:sp>
      <p:cxnSp>
        <p:nvCxnSpPr>
          <p:cNvPr id="13" name="Düz Bağlayıcı 12">
            <a:extLst>
              <a:ext uri="{FF2B5EF4-FFF2-40B4-BE49-F238E27FC236}">
                <a16:creationId xmlns:a16="http://schemas.microsoft.com/office/drawing/2014/main" id="{DEADB7B8-D65B-4587-A88D-B2831109EDAA}"/>
              </a:ext>
            </a:extLst>
          </p:cNvPr>
          <p:cNvCxnSpPr/>
          <p:nvPr/>
        </p:nvCxnSpPr>
        <p:spPr>
          <a:xfrm>
            <a:off x="5779362" y="1251802"/>
            <a:ext cx="2148397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Düz Bağlayıcı 13">
            <a:extLst>
              <a:ext uri="{FF2B5EF4-FFF2-40B4-BE49-F238E27FC236}">
                <a16:creationId xmlns:a16="http://schemas.microsoft.com/office/drawing/2014/main" id="{861D6135-C441-40C9-AF67-F81EBB6A45D2}"/>
              </a:ext>
            </a:extLst>
          </p:cNvPr>
          <p:cNvCxnSpPr/>
          <p:nvPr/>
        </p:nvCxnSpPr>
        <p:spPr>
          <a:xfrm>
            <a:off x="5779362" y="2949657"/>
            <a:ext cx="2148397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87276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0BA558D2-A3FA-47F6-9D5B-7F98C10067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20" t="20788" r="59621" b="56160"/>
          <a:stretch/>
        </p:blipFill>
        <p:spPr>
          <a:xfrm>
            <a:off x="1296138" y="823636"/>
            <a:ext cx="6315774" cy="289797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Metin kutusu 5">
            <a:extLst>
              <a:ext uri="{FF2B5EF4-FFF2-40B4-BE49-F238E27FC236}">
                <a16:creationId xmlns:a16="http://schemas.microsoft.com/office/drawing/2014/main" id="{135295EC-0D9B-40E7-8087-5F0FE3239AA4}"/>
              </a:ext>
            </a:extLst>
          </p:cNvPr>
          <p:cNvSpPr txBox="1"/>
          <p:nvPr/>
        </p:nvSpPr>
        <p:spPr>
          <a:xfrm>
            <a:off x="1296138" y="4123944"/>
            <a:ext cx="631577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800" dirty="0" err="1"/>
              <a:t>Apperance</a:t>
            </a:r>
            <a:r>
              <a:rPr lang="tr-TR" sz="2800" dirty="0"/>
              <a:t> of the </a:t>
            </a:r>
            <a:r>
              <a:rPr lang="tr-TR" sz="2800" dirty="0" err="1"/>
              <a:t>Load</a:t>
            </a:r>
            <a:r>
              <a:rPr lang="tr-TR" sz="2800" dirty="0"/>
              <a:t> Game </a:t>
            </a:r>
            <a:r>
              <a:rPr lang="tr-TR" sz="2800" dirty="0" err="1"/>
              <a:t>Screen</a:t>
            </a:r>
            <a:endParaRPr lang="tr-TR" sz="2800" dirty="0"/>
          </a:p>
        </p:txBody>
      </p:sp>
    </p:spTree>
    <p:extLst>
      <p:ext uri="{BB962C8B-B14F-4D97-AF65-F5344CB8AC3E}">
        <p14:creationId xmlns:p14="http://schemas.microsoft.com/office/powerpoint/2010/main" val="11885107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>
            <a:extLst>
              <a:ext uri="{FF2B5EF4-FFF2-40B4-BE49-F238E27FC236}">
                <a16:creationId xmlns:a16="http://schemas.microsoft.com/office/drawing/2014/main" id="{6A848C19-B4C0-4D46-9CDD-1B0C4FA7A17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61" t="14628" r="64393" b="12621"/>
          <a:stretch/>
        </p:blipFill>
        <p:spPr>
          <a:xfrm>
            <a:off x="8247355" y="934374"/>
            <a:ext cx="2858611" cy="498925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Resim 6">
            <a:extLst>
              <a:ext uri="{FF2B5EF4-FFF2-40B4-BE49-F238E27FC236}">
                <a16:creationId xmlns:a16="http://schemas.microsoft.com/office/drawing/2014/main" id="{A0D00131-037A-4A11-AE44-69375D0504D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28" t="23690" r="35413" b="10938"/>
          <a:stretch/>
        </p:blipFill>
        <p:spPr>
          <a:xfrm>
            <a:off x="363984" y="1118586"/>
            <a:ext cx="6871317" cy="448322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72275934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İyon">
  <a:themeElements>
    <a:clrScheme name="İy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İy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İy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TM02836342[[fn=İyon]]</Template>
  <TotalTime>273</TotalTime>
  <Words>588</Words>
  <Application>Microsoft Office PowerPoint</Application>
  <PresentationFormat>Geniş ekran</PresentationFormat>
  <Paragraphs>66</Paragraphs>
  <Slides>20</Slides>
  <Notes>0</Notes>
  <HiddenSlides>0</HiddenSlides>
  <MMClips>1</MMClips>
  <ScaleCrop>false</ScaleCrop>
  <HeadingPairs>
    <vt:vector size="6" baseType="variant">
      <vt:variant>
        <vt:lpstr>Kullanılan Yazı Tipleri</vt:lpstr>
      </vt:variant>
      <vt:variant>
        <vt:i4>4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20</vt:i4>
      </vt:variant>
    </vt:vector>
  </HeadingPairs>
  <TitlesOfParts>
    <vt:vector size="25" baseType="lpstr">
      <vt:lpstr>Arial</vt:lpstr>
      <vt:lpstr>Century Gothic</vt:lpstr>
      <vt:lpstr>Cooper Black</vt:lpstr>
      <vt:lpstr>Wingdings 3</vt:lpstr>
      <vt:lpstr>İyon</vt:lpstr>
      <vt:lpstr> Team Queen’s Gambit  Project: Chess    Mert Olpak Sevki Can Sentuna         Date: 10.01.2021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Functions and algorithms that will be covered :</vt:lpstr>
      <vt:lpstr>is_valid_move_white():</vt:lpstr>
      <vt:lpstr>Castling King side and Queen side:</vt:lpstr>
      <vt:lpstr>Checking functions:</vt:lpstr>
      <vt:lpstr>Checking functions (continued): </vt:lpstr>
      <vt:lpstr>Checking functions (continued):</vt:lpstr>
      <vt:lpstr>Checking functions (continued):</vt:lpstr>
      <vt:lpstr>Black_king_check_for_surroundings()</vt:lpstr>
      <vt:lpstr>How about checkmate ?</vt:lpstr>
      <vt:lpstr>Discussion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Team Queen’s Gambit  Project: Chess    Mert Olpak Sevki Can Sentuna         Date: 10.01.2021</dc:title>
  <dc:creator>mert olpak</dc:creator>
  <cp:lastModifiedBy>Administrator</cp:lastModifiedBy>
  <cp:revision>21</cp:revision>
  <dcterms:created xsi:type="dcterms:W3CDTF">2021-01-10T17:07:42Z</dcterms:created>
  <dcterms:modified xsi:type="dcterms:W3CDTF">2021-01-11T02:19:31Z</dcterms:modified>
</cp:coreProperties>
</file>